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handoutMasterIdLst>
    <p:handoutMasterId r:id="rId92"/>
  </p:handoutMasterIdLst>
  <p:sldIdLst>
    <p:sldId id="256" r:id="rId2"/>
    <p:sldId id="541" r:id="rId3"/>
    <p:sldId id="655" r:id="rId4"/>
    <p:sldId id="356" r:id="rId5"/>
    <p:sldId id="720" r:id="rId6"/>
    <p:sldId id="357" r:id="rId7"/>
    <p:sldId id="587" r:id="rId8"/>
    <p:sldId id="590" r:id="rId9"/>
    <p:sldId id="715" r:id="rId10"/>
    <p:sldId id="598" r:id="rId11"/>
    <p:sldId id="664" r:id="rId12"/>
    <p:sldId id="665" r:id="rId13"/>
    <p:sldId id="666" r:id="rId14"/>
    <p:sldId id="667" r:id="rId15"/>
    <p:sldId id="716" r:id="rId16"/>
    <p:sldId id="591" r:id="rId17"/>
    <p:sldId id="589" r:id="rId18"/>
    <p:sldId id="592" r:id="rId19"/>
    <p:sldId id="593" r:id="rId20"/>
    <p:sldId id="717" r:id="rId21"/>
    <p:sldId id="718" r:id="rId22"/>
    <p:sldId id="596" r:id="rId23"/>
    <p:sldId id="597" r:id="rId24"/>
    <p:sldId id="719" r:id="rId25"/>
    <p:sldId id="722" r:id="rId26"/>
    <p:sldId id="723" r:id="rId27"/>
    <p:sldId id="670" r:id="rId28"/>
    <p:sldId id="726" r:id="rId29"/>
    <p:sldId id="627" r:id="rId30"/>
    <p:sldId id="622" r:id="rId31"/>
    <p:sldId id="658" r:id="rId32"/>
    <p:sldId id="656" r:id="rId33"/>
    <p:sldId id="659" r:id="rId34"/>
    <p:sldId id="725" r:id="rId35"/>
    <p:sldId id="660" r:id="rId36"/>
    <p:sldId id="713" r:id="rId37"/>
    <p:sldId id="661" r:id="rId38"/>
    <p:sldId id="662" r:id="rId39"/>
    <p:sldId id="663" r:id="rId40"/>
    <p:sldId id="672" r:id="rId41"/>
    <p:sldId id="668" r:id="rId42"/>
    <p:sldId id="669" r:id="rId43"/>
    <p:sldId id="671" r:id="rId44"/>
    <p:sldId id="676" r:id="rId45"/>
    <p:sldId id="710" r:id="rId46"/>
    <p:sldId id="674" r:id="rId47"/>
    <p:sldId id="673" r:id="rId48"/>
    <p:sldId id="675" r:id="rId49"/>
    <p:sldId id="677" r:id="rId50"/>
    <p:sldId id="711" r:id="rId51"/>
    <p:sldId id="681" r:id="rId52"/>
    <p:sldId id="678" r:id="rId53"/>
    <p:sldId id="679" r:id="rId54"/>
    <p:sldId id="680" r:id="rId55"/>
    <p:sldId id="683" r:id="rId56"/>
    <p:sldId id="727" r:id="rId57"/>
    <p:sldId id="684" r:id="rId58"/>
    <p:sldId id="569" r:id="rId59"/>
    <p:sldId id="712" r:id="rId60"/>
    <p:sldId id="686" r:id="rId61"/>
    <p:sldId id="690" r:id="rId62"/>
    <p:sldId id="691" r:id="rId63"/>
    <p:sldId id="692" r:id="rId64"/>
    <p:sldId id="693" r:id="rId65"/>
    <p:sldId id="694" r:id="rId66"/>
    <p:sldId id="689" r:id="rId67"/>
    <p:sldId id="687" r:id="rId68"/>
    <p:sldId id="688" r:id="rId69"/>
    <p:sldId id="714" r:id="rId70"/>
    <p:sldId id="695" r:id="rId71"/>
    <p:sldId id="696" r:id="rId72"/>
    <p:sldId id="697" r:id="rId73"/>
    <p:sldId id="698" r:id="rId74"/>
    <p:sldId id="699" r:id="rId75"/>
    <p:sldId id="700" r:id="rId76"/>
    <p:sldId id="702" r:id="rId77"/>
    <p:sldId id="703" r:id="rId78"/>
    <p:sldId id="701" r:id="rId79"/>
    <p:sldId id="704" r:id="rId80"/>
    <p:sldId id="705" r:id="rId81"/>
    <p:sldId id="706" r:id="rId82"/>
    <p:sldId id="707" r:id="rId83"/>
    <p:sldId id="721" r:id="rId84"/>
    <p:sldId id="708" r:id="rId85"/>
    <p:sldId id="709" r:id="rId86"/>
    <p:sldId id="354" r:id="rId87"/>
    <p:sldId id="685" r:id="rId88"/>
    <p:sldId id="570" r:id="rId89"/>
    <p:sldId id="258" r:id="rId90"/>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653F1A65-FD11-45D9-B20D-B16A018390EC}">
          <p14:sldIdLst>
            <p14:sldId id="256"/>
            <p14:sldId id="541"/>
          </p14:sldIdLst>
        </p14:section>
        <p14:section name="Edges" id="{9808486D-77E6-4C3E-90E6-D538D0C31123}">
          <p14:sldIdLst>
            <p14:sldId id="655"/>
            <p14:sldId id="356"/>
            <p14:sldId id="720"/>
            <p14:sldId id="357"/>
            <p14:sldId id="587"/>
            <p14:sldId id="590"/>
          </p14:sldIdLst>
        </p14:section>
        <p14:section name="Edge Detection" id="{1D70BA6D-FB14-47C3-8D3C-DD9DB9725CD2}">
          <p14:sldIdLst>
            <p14:sldId id="715"/>
            <p14:sldId id="598"/>
            <p14:sldId id="664"/>
            <p14:sldId id="665"/>
            <p14:sldId id="666"/>
            <p14:sldId id="667"/>
            <p14:sldId id="716"/>
          </p14:sldIdLst>
        </p14:section>
        <p14:section name="Derivative" id="{563F0615-1793-48EA-BF2E-7F7F4DFCE90B}">
          <p14:sldIdLst>
            <p14:sldId id="591"/>
            <p14:sldId id="589"/>
            <p14:sldId id="592"/>
            <p14:sldId id="593"/>
            <p14:sldId id="717"/>
            <p14:sldId id="718"/>
            <p14:sldId id="596"/>
            <p14:sldId id="597"/>
            <p14:sldId id="719"/>
            <p14:sldId id="722"/>
            <p14:sldId id="723"/>
            <p14:sldId id="670"/>
            <p14:sldId id="726"/>
          </p14:sldIdLst>
        </p14:section>
        <p14:section name="Image Noise" id="{FAAC9CAD-C38B-4D76-86AC-D62D8768A9FE}">
          <p14:sldIdLst>
            <p14:sldId id="627"/>
            <p14:sldId id="622"/>
            <p14:sldId id="658"/>
            <p14:sldId id="656"/>
            <p14:sldId id="659"/>
            <p14:sldId id="725"/>
            <p14:sldId id="660"/>
            <p14:sldId id="713"/>
            <p14:sldId id="661"/>
            <p14:sldId id="662"/>
            <p14:sldId id="663"/>
            <p14:sldId id="672"/>
          </p14:sldIdLst>
        </p14:section>
        <p14:section name="Prewitt and Sobel" id="{75154A40-F08A-43A4-AF93-63374AD5C730}">
          <p14:sldIdLst>
            <p14:sldId id="668"/>
            <p14:sldId id="669"/>
            <p14:sldId id="671"/>
            <p14:sldId id="676"/>
            <p14:sldId id="710"/>
            <p14:sldId id="674"/>
            <p14:sldId id="673"/>
            <p14:sldId id="675"/>
            <p14:sldId id="677"/>
            <p14:sldId id="711"/>
            <p14:sldId id="681"/>
            <p14:sldId id="678"/>
            <p14:sldId id="679"/>
            <p14:sldId id="680"/>
            <p14:sldId id="683"/>
            <p14:sldId id="727"/>
          </p14:sldIdLst>
        </p14:section>
        <p14:section name="Marr Hildreth" id="{1A09F592-2F1E-473C-93FB-207FE1C2E560}">
          <p14:sldIdLst>
            <p14:sldId id="684"/>
            <p14:sldId id="569"/>
            <p14:sldId id="712"/>
            <p14:sldId id="686"/>
            <p14:sldId id="690"/>
            <p14:sldId id="691"/>
            <p14:sldId id="692"/>
            <p14:sldId id="693"/>
            <p14:sldId id="694"/>
          </p14:sldIdLst>
        </p14:section>
        <p14:section name="Canny" id="{3F91F08D-1FE1-4525-9DE2-75116085988E}">
          <p14:sldIdLst>
            <p14:sldId id="689"/>
            <p14:sldId id="687"/>
            <p14:sldId id="688"/>
            <p14:sldId id="714"/>
            <p14:sldId id="695"/>
            <p14:sldId id="696"/>
            <p14:sldId id="697"/>
            <p14:sldId id="698"/>
            <p14:sldId id="699"/>
            <p14:sldId id="700"/>
            <p14:sldId id="702"/>
            <p14:sldId id="703"/>
            <p14:sldId id="701"/>
            <p14:sldId id="704"/>
            <p14:sldId id="705"/>
            <p14:sldId id="706"/>
            <p14:sldId id="707"/>
            <p14:sldId id="721"/>
            <p14:sldId id="708"/>
            <p14:sldId id="709"/>
          </p14:sldIdLst>
        </p14:section>
        <p14:section name="Epilogue" id="{2439AF71-8465-4CB6-B0ED-3191CA141E92}">
          <p14:sldIdLst>
            <p14:sldId id="354"/>
            <p14:sldId id="685"/>
            <p14:sldId id="570"/>
            <p14:sldId id="25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FF"/>
    <a:srgbClr val="BFBFBF"/>
    <a:srgbClr val="66FF33"/>
    <a:srgbClr val="00CC00"/>
    <a:srgbClr val="23C1FF"/>
    <a:srgbClr val="E7EAF0"/>
    <a:srgbClr val="CBD3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1304" autoAdjust="0"/>
  </p:normalViewPr>
  <p:slideViewPr>
    <p:cSldViewPr snapToGrid="0" snapToObjects="1">
      <p:cViewPr>
        <p:scale>
          <a:sx n="90" d="100"/>
          <a:sy n="90" d="100"/>
        </p:scale>
        <p:origin x="1278" y="318"/>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napToObjects="1">
      <p:cViewPr varScale="1">
        <p:scale>
          <a:sx n="84" d="100"/>
          <a:sy n="84" d="100"/>
        </p:scale>
        <p:origin x="38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DB9219-4A66-4B41-AFAD-B4DCC55121D3}" type="datetimeFigureOut">
              <a:rPr lang="en-US" smtClean="0"/>
              <a:t>16-Oct-20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A99D96-90C2-44B4-8DCF-3216EB4C3627}" type="slidenum">
              <a:rPr lang="en-US" smtClean="0"/>
              <a:t>‹#›</a:t>
            </a:fld>
            <a:endParaRPr lang="en-US" dirty="0"/>
          </a:p>
        </p:txBody>
      </p:sp>
    </p:spTree>
    <p:extLst>
      <p:ext uri="{BB962C8B-B14F-4D97-AF65-F5344CB8AC3E}">
        <p14:creationId xmlns:p14="http://schemas.microsoft.com/office/powerpoint/2010/main" val="3374085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796F5A-DA36-4202-8F3F-DA89D0431918}" type="datetimeFigureOut">
              <a:rPr lang="en-US" smtClean="0"/>
              <a:t>16-Oct-20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4BABC4-D3F8-4FEC-A081-17F891AA9F9F}" type="slidenum">
              <a:rPr lang="en-US" smtClean="0"/>
              <a:t>‹#›</a:t>
            </a:fld>
            <a:endParaRPr lang="en-US" dirty="0"/>
          </a:p>
        </p:txBody>
      </p:sp>
    </p:spTree>
    <p:extLst>
      <p:ext uri="{BB962C8B-B14F-4D97-AF65-F5344CB8AC3E}">
        <p14:creationId xmlns:p14="http://schemas.microsoft.com/office/powerpoint/2010/main" val="216784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BABC4-D3F8-4FEC-A081-17F891AA9F9F}" type="slidenum">
              <a:rPr lang="en-US" smtClean="0"/>
              <a:t>2</a:t>
            </a:fld>
            <a:endParaRPr lang="en-US" dirty="0"/>
          </a:p>
        </p:txBody>
      </p:sp>
    </p:spTree>
    <p:extLst>
      <p:ext uri="{BB962C8B-B14F-4D97-AF65-F5344CB8AC3E}">
        <p14:creationId xmlns:p14="http://schemas.microsoft.com/office/powerpoint/2010/main" val="1186047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Liu-Richer</a:t>
            </a:r>
            <a:endParaRPr lang="id-ID" dirty="0"/>
          </a:p>
        </p:txBody>
      </p:sp>
      <p:sp>
        <p:nvSpPr>
          <p:cNvPr id="4" name="Slide Number Placeholder 3"/>
          <p:cNvSpPr>
            <a:spLocks noGrp="1"/>
          </p:cNvSpPr>
          <p:nvPr>
            <p:ph type="sldNum" sz="quarter" idx="5"/>
          </p:nvPr>
        </p:nvSpPr>
        <p:spPr/>
        <p:txBody>
          <a:bodyPr/>
          <a:lstStyle/>
          <a:p>
            <a:fld id="{D34BABC4-D3F8-4FEC-A081-17F891AA9F9F}" type="slidenum">
              <a:rPr lang="en-US" smtClean="0"/>
              <a:t>85</a:t>
            </a:fld>
            <a:endParaRPr lang="en-US" dirty="0"/>
          </a:p>
        </p:txBody>
      </p:sp>
    </p:spTree>
    <p:extLst>
      <p:ext uri="{BB962C8B-B14F-4D97-AF65-F5344CB8AC3E}">
        <p14:creationId xmlns:p14="http://schemas.microsoft.com/office/powerpoint/2010/main" val="1237970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tends to average things a little too much: when applied to one specific row, we lose much of what makes the detail of this specific row</a:t>
            </a:r>
            <a:endParaRPr lang="id-ID" dirty="0"/>
          </a:p>
        </p:txBody>
      </p:sp>
      <p:sp>
        <p:nvSpPr>
          <p:cNvPr id="4" name="Slide Number Placeholder 3"/>
          <p:cNvSpPr>
            <a:spLocks noGrp="1"/>
          </p:cNvSpPr>
          <p:nvPr>
            <p:ph type="sldNum" sz="quarter" idx="5"/>
          </p:nvPr>
        </p:nvSpPr>
        <p:spPr/>
        <p:txBody>
          <a:bodyPr/>
          <a:lstStyle/>
          <a:p>
            <a:fld id="{D34BABC4-D3F8-4FEC-A081-17F891AA9F9F}" type="slidenum">
              <a:rPr lang="en-US" smtClean="0"/>
              <a:t>48</a:t>
            </a:fld>
            <a:endParaRPr lang="en-US" dirty="0"/>
          </a:p>
        </p:txBody>
      </p:sp>
    </p:spTree>
    <p:extLst>
      <p:ext uri="{BB962C8B-B14F-4D97-AF65-F5344CB8AC3E}">
        <p14:creationId xmlns:p14="http://schemas.microsoft.com/office/powerpoint/2010/main" val="185531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an improved estimate of the gradient by averaging the horizontal, vertical and diagonal central differences. Now when you break the gradient into vertical and horizontal components, the diagonal central differences are included in both, while the vertical and horizontal central differences are only included in one. Two avoid double counting the diagonals should therefore have half the weights of the vertical and horizontal.</a:t>
            </a:r>
            <a:endParaRPr lang="id-ID" dirty="0"/>
          </a:p>
        </p:txBody>
      </p:sp>
      <p:sp>
        <p:nvSpPr>
          <p:cNvPr id="4" name="Slide Number Placeholder 3"/>
          <p:cNvSpPr>
            <a:spLocks noGrp="1"/>
          </p:cNvSpPr>
          <p:nvPr>
            <p:ph type="sldNum" sz="quarter" idx="5"/>
          </p:nvPr>
        </p:nvSpPr>
        <p:spPr/>
        <p:txBody>
          <a:bodyPr/>
          <a:lstStyle/>
          <a:p>
            <a:fld id="{D34BABC4-D3F8-4FEC-A081-17F891AA9F9F}" type="slidenum">
              <a:rPr lang="en-US" smtClean="0"/>
              <a:t>49</a:t>
            </a:fld>
            <a:endParaRPr lang="en-US" dirty="0"/>
          </a:p>
        </p:txBody>
      </p:sp>
    </p:spTree>
    <p:extLst>
      <p:ext uri="{BB962C8B-B14F-4D97-AF65-F5344CB8AC3E}">
        <p14:creationId xmlns:p14="http://schemas.microsoft.com/office/powerpoint/2010/main" val="40902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an improved estimate of the gradient by averaging the horizontal, vertical and diagonal central differences. Now when you break the gradient into vertical and horizontal components, the diagonal central differences are included in both, while the vertical and horizontal central differences are only included in one. Two avoid double counting the diagonals should therefore have half the weights of the vertical and horizontal.</a:t>
            </a:r>
            <a:endParaRPr lang="id-ID" dirty="0"/>
          </a:p>
        </p:txBody>
      </p:sp>
      <p:sp>
        <p:nvSpPr>
          <p:cNvPr id="4" name="Slide Number Placeholder 3"/>
          <p:cNvSpPr>
            <a:spLocks noGrp="1"/>
          </p:cNvSpPr>
          <p:nvPr>
            <p:ph type="sldNum" sz="quarter" idx="5"/>
          </p:nvPr>
        </p:nvSpPr>
        <p:spPr/>
        <p:txBody>
          <a:bodyPr/>
          <a:lstStyle/>
          <a:p>
            <a:fld id="{D34BABC4-D3F8-4FEC-A081-17F891AA9F9F}" type="slidenum">
              <a:rPr lang="en-US" smtClean="0"/>
              <a:t>50</a:t>
            </a:fld>
            <a:endParaRPr lang="en-US" dirty="0"/>
          </a:p>
        </p:txBody>
      </p:sp>
    </p:spTree>
    <p:extLst>
      <p:ext uri="{BB962C8B-B14F-4D97-AF65-F5344CB8AC3E}">
        <p14:creationId xmlns:p14="http://schemas.microsoft.com/office/powerpoint/2010/main" val="3669216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D34BABC4-D3F8-4FEC-A081-17F891AA9F9F}" type="slidenum">
              <a:rPr lang="en-US" smtClean="0"/>
              <a:t>55</a:t>
            </a:fld>
            <a:endParaRPr lang="en-US" dirty="0"/>
          </a:p>
        </p:txBody>
      </p:sp>
    </p:spTree>
    <p:extLst>
      <p:ext uri="{BB962C8B-B14F-4D97-AF65-F5344CB8AC3E}">
        <p14:creationId xmlns:p14="http://schemas.microsoft.com/office/powerpoint/2010/main" val="1149352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D34BABC4-D3F8-4FEC-A081-17F891AA9F9F}" type="slidenum">
              <a:rPr lang="en-US" smtClean="0"/>
              <a:t>56</a:t>
            </a:fld>
            <a:endParaRPr lang="en-US" dirty="0"/>
          </a:p>
        </p:txBody>
      </p:sp>
    </p:spTree>
    <p:extLst>
      <p:ext uri="{BB962C8B-B14F-4D97-AF65-F5344CB8AC3E}">
        <p14:creationId xmlns:p14="http://schemas.microsoft.com/office/powerpoint/2010/main" val="2088542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alibri" panose="020F0502020204030204" pitchFamily="34" charset="0"/>
                  </a:rPr>
                  <a:t>The choice of </a:t>
                </a:r>
                <a14:m>
                  <m:oMath xmlns:m="http://schemas.openxmlformats.org/officeDocument/2006/math">
                    <m:r>
                      <a:rPr lang="en-US" sz="1800" b="0" i="1" u="none" strike="noStrike" baseline="0" smtClean="0">
                        <a:solidFill>
                          <a:srgbClr val="000000"/>
                        </a:solidFill>
                        <a:latin typeface="Cambria Math" panose="02040503050406030204" pitchFamily="18" charset="0"/>
                      </a:rPr>
                      <m:t>𝜎</m:t>
                    </m:r>
                  </m:oMath>
                </a14:m>
                <a:r>
                  <a:rPr lang="en-US" sz="1800" b="0" i="0" u="none" strike="noStrike" baseline="0" dirty="0">
                    <a:solidFill>
                      <a:srgbClr val="000000"/>
                    </a:solidFill>
                    <a:latin typeface="Calibri" panose="020F0502020204030204" pitchFamily="34" charset="0"/>
                  </a:rPr>
                  <a:t> depends on desired behavior</a:t>
                </a:r>
              </a:p>
              <a:p>
                <a:r>
                  <a:rPr lang="en-US" sz="1800" b="0" i="0" u="none" strike="noStrike" baseline="0" dirty="0">
                    <a:solidFill>
                      <a:srgbClr val="000000"/>
                    </a:solidFill>
                    <a:latin typeface="Calibri" panose="020F0502020204030204" pitchFamily="34" charset="0"/>
                  </a:rPr>
                  <a:t>•large </a:t>
                </a:r>
                <a14:m>
                  <m:oMath xmlns:m="http://schemas.openxmlformats.org/officeDocument/2006/math">
                    <m:r>
                      <a:rPr lang="en-US" sz="1800" b="0" i="1" u="none" strike="noStrike" baseline="0" smtClean="0">
                        <a:solidFill>
                          <a:srgbClr val="000000"/>
                        </a:solidFill>
                        <a:latin typeface="Cambria Math" panose="02040503050406030204" pitchFamily="18" charset="0"/>
                      </a:rPr>
                      <m:t>𝜎</m:t>
                    </m:r>
                  </m:oMath>
                </a14:m>
                <a:r>
                  <a:rPr lang="en-US" sz="1800" b="0" i="0" u="none" strike="noStrike" baseline="0" dirty="0">
                    <a:solidFill>
                      <a:srgbClr val="000000"/>
                    </a:solidFill>
                    <a:latin typeface="Calibri" panose="020F0502020204030204" pitchFamily="34" charset="0"/>
                  </a:rPr>
                  <a:t> detects large scale edges</a:t>
                </a:r>
              </a:p>
              <a:p>
                <a:r>
                  <a:rPr lang="id-ID" sz="1800" b="0" i="0" u="none" strike="noStrike" baseline="0" dirty="0">
                    <a:solidFill>
                      <a:srgbClr val="000000"/>
                    </a:solidFill>
                    <a:latin typeface="Calibri" panose="020F0502020204030204" pitchFamily="34" charset="0"/>
                  </a:rPr>
                  <a:t>•small </a:t>
                </a:r>
                <a14:m>
                  <m:oMath xmlns:m="http://schemas.openxmlformats.org/officeDocument/2006/math">
                    <m:r>
                      <a:rPr lang="en-US" sz="1800" b="0" i="1" u="none" strike="noStrike" baseline="0" smtClean="0">
                        <a:solidFill>
                          <a:srgbClr val="000000"/>
                        </a:solidFill>
                        <a:latin typeface="Cambria Math" panose="02040503050406030204" pitchFamily="18" charset="0"/>
                      </a:rPr>
                      <m:t>𝜎</m:t>
                    </m:r>
                  </m:oMath>
                </a14:m>
                <a:r>
                  <a:rPr lang="en-US" sz="1800" b="0" i="0" u="none" strike="noStrike" baseline="0" dirty="0">
                    <a:solidFill>
                      <a:srgbClr val="000000"/>
                    </a:solidFill>
                    <a:latin typeface="Calibri" panose="020F0502020204030204" pitchFamily="34" charset="0"/>
                  </a:rPr>
                  <a:t> </a:t>
                </a:r>
                <a:r>
                  <a:rPr lang="id-ID" sz="1800" b="0" i="0" u="none" strike="noStrike" baseline="0" dirty="0">
                    <a:solidFill>
                      <a:srgbClr val="000000"/>
                    </a:solidFill>
                    <a:latin typeface="Calibri" panose="020F0502020204030204" pitchFamily="34" charset="0"/>
                  </a:rPr>
                  <a:t>detects fine features</a:t>
                </a:r>
              </a:p>
              <a:p>
                <a:endParaRPr lang="id-ID" dirty="0"/>
              </a:p>
            </p:txBody>
          </p:sp>
        </mc:Choice>
        <mc:Fallback xmlns="">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alibri" panose="020F0502020204030204" pitchFamily="34" charset="0"/>
                  </a:rPr>
                  <a:t>The choice of </a:t>
                </a:r>
                <a:r>
                  <a:rPr lang="en-US" sz="1800" b="0" i="0" u="none" strike="noStrike" baseline="0">
                    <a:solidFill>
                      <a:srgbClr val="000000"/>
                    </a:solidFill>
                    <a:latin typeface="Cambria Math" panose="02040503050406030204" pitchFamily="18" charset="0"/>
                  </a:rPr>
                  <a:t>𝜎</a:t>
                </a:r>
                <a:r>
                  <a:rPr lang="en-US" sz="1800" b="0" i="0" u="none" strike="noStrike" baseline="0" dirty="0">
                    <a:solidFill>
                      <a:srgbClr val="000000"/>
                    </a:solidFill>
                    <a:latin typeface="Calibri" panose="020F0502020204030204" pitchFamily="34" charset="0"/>
                  </a:rPr>
                  <a:t> depends on desired behavior</a:t>
                </a:r>
              </a:p>
              <a:p>
                <a:r>
                  <a:rPr lang="en-US" sz="1800" b="0" i="0" u="none" strike="noStrike" baseline="0" dirty="0">
                    <a:solidFill>
                      <a:srgbClr val="000000"/>
                    </a:solidFill>
                    <a:latin typeface="Calibri" panose="020F0502020204030204" pitchFamily="34" charset="0"/>
                  </a:rPr>
                  <a:t>•large </a:t>
                </a:r>
                <a:r>
                  <a:rPr lang="en-US" sz="1800" b="0" i="0" u="none" strike="noStrike" baseline="0">
                    <a:solidFill>
                      <a:srgbClr val="000000"/>
                    </a:solidFill>
                    <a:latin typeface="Cambria Math" panose="02040503050406030204" pitchFamily="18" charset="0"/>
                  </a:rPr>
                  <a:t>𝜎</a:t>
                </a:r>
                <a:r>
                  <a:rPr lang="en-US" sz="1800" b="0" i="0" u="none" strike="noStrike" baseline="0" dirty="0">
                    <a:solidFill>
                      <a:srgbClr val="000000"/>
                    </a:solidFill>
                    <a:latin typeface="Calibri" panose="020F0502020204030204" pitchFamily="34" charset="0"/>
                  </a:rPr>
                  <a:t> detects large scale edges</a:t>
                </a:r>
              </a:p>
              <a:p>
                <a:r>
                  <a:rPr lang="id-ID" sz="1800" b="0" i="0" u="none" strike="noStrike" baseline="0" dirty="0">
                    <a:solidFill>
                      <a:srgbClr val="000000"/>
                    </a:solidFill>
                    <a:latin typeface="Calibri" panose="020F0502020204030204" pitchFamily="34" charset="0"/>
                  </a:rPr>
                  <a:t>•small </a:t>
                </a:r>
                <a:r>
                  <a:rPr lang="en-US" sz="1800" b="0" i="0" u="none" strike="noStrike" baseline="0">
                    <a:solidFill>
                      <a:srgbClr val="000000"/>
                    </a:solidFill>
                    <a:latin typeface="Cambria Math" panose="02040503050406030204" pitchFamily="18" charset="0"/>
                  </a:rPr>
                  <a:t>𝜎</a:t>
                </a:r>
                <a:r>
                  <a:rPr lang="en-US" sz="1800" b="0" i="0" u="none" strike="noStrike" baseline="0" dirty="0">
                    <a:solidFill>
                      <a:srgbClr val="000000"/>
                    </a:solidFill>
                    <a:latin typeface="Calibri" panose="020F0502020204030204" pitchFamily="34" charset="0"/>
                  </a:rPr>
                  <a:t> </a:t>
                </a:r>
                <a:r>
                  <a:rPr lang="id-ID" sz="1800" b="0" i="0" u="none" strike="noStrike" baseline="0" dirty="0">
                    <a:solidFill>
                      <a:srgbClr val="000000"/>
                    </a:solidFill>
                    <a:latin typeface="Calibri" panose="020F0502020204030204" pitchFamily="34" charset="0"/>
                  </a:rPr>
                  <a:t>detects fine features</a:t>
                </a:r>
              </a:p>
              <a:p>
                <a:endParaRPr lang="id-ID" dirty="0"/>
              </a:p>
            </p:txBody>
          </p:sp>
        </mc:Fallback>
      </mc:AlternateContent>
      <p:sp>
        <p:nvSpPr>
          <p:cNvPr id="4" name="Slide Number Placeholder 3"/>
          <p:cNvSpPr>
            <a:spLocks noGrp="1"/>
          </p:cNvSpPr>
          <p:nvPr>
            <p:ph type="sldNum" sz="quarter" idx="5"/>
          </p:nvPr>
        </p:nvSpPr>
        <p:spPr/>
        <p:txBody>
          <a:bodyPr/>
          <a:lstStyle/>
          <a:p>
            <a:fld id="{D34BABC4-D3F8-4FEC-A081-17F891AA9F9F}" type="slidenum">
              <a:rPr lang="en-US" smtClean="0"/>
              <a:t>81</a:t>
            </a:fld>
            <a:endParaRPr lang="en-US" dirty="0"/>
          </a:p>
        </p:txBody>
      </p:sp>
    </p:spTree>
    <p:extLst>
      <p:ext uri="{BB962C8B-B14F-4D97-AF65-F5344CB8AC3E}">
        <p14:creationId xmlns:p14="http://schemas.microsoft.com/office/powerpoint/2010/main" val="4248777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alibri" panose="020F0502020204030204" pitchFamily="34" charset="0"/>
                  </a:rPr>
                  <a:t>The choice of </a:t>
                </a:r>
                <a14:m>
                  <m:oMath xmlns:m="http://schemas.openxmlformats.org/officeDocument/2006/math">
                    <m:r>
                      <a:rPr lang="en-US" sz="1800" b="0" i="1" u="none" strike="noStrike" baseline="0" smtClean="0">
                        <a:solidFill>
                          <a:srgbClr val="000000"/>
                        </a:solidFill>
                        <a:latin typeface="Cambria Math" panose="02040503050406030204" pitchFamily="18" charset="0"/>
                      </a:rPr>
                      <m:t>𝜎</m:t>
                    </m:r>
                  </m:oMath>
                </a14:m>
                <a:r>
                  <a:rPr lang="en-US" sz="1800" b="0" i="0" u="none" strike="noStrike" baseline="0" dirty="0">
                    <a:solidFill>
                      <a:srgbClr val="000000"/>
                    </a:solidFill>
                    <a:latin typeface="Calibri" panose="020F0502020204030204" pitchFamily="34" charset="0"/>
                  </a:rPr>
                  <a:t> depends on desired behavior</a:t>
                </a:r>
              </a:p>
              <a:p>
                <a:r>
                  <a:rPr lang="en-US" sz="1800" b="0" i="0" u="none" strike="noStrike" baseline="0" dirty="0">
                    <a:solidFill>
                      <a:srgbClr val="000000"/>
                    </a:solidFill>
                    <a:latin typeface="Calibri" panose="020F0502020204030204" pitchFamily="34" charset="0"/>
                  </a:rPr>
                  <a:t>•large </a:t>
                </a:r>
                <a14:m>
                  <m:oMath xmlns:m="http://schemas.openxmlformats.org/officeDocument/2006/math">
                    <m:r>
                      <a:rPr lang="en-US" sz="1800" b="0" i="1" u="none" strike="noStrike" baseline="0" smtClean="0">
                        <a:solidFill>
                          <a:srgbClr val="000000"/>
                        </a:solidFill>
                        <a:latin typeface="Cambria Math" panose="02040503050406030204" pitchFamily="18" charset="0"/>
                      </a:rPr>
                      <m:t>𝜎</m:t>
                    </m:r>
                  </m:oMath>
                </a14:m>
                <a:r>
                  <a:rPr lang="en-US" sz="1800" b="0" i="0" u="none" strike="noStrike" baseline="0" dirty="0">
                    <a:solidFill>
                      <a:srgbClr val="000000"/>
                    </a:solidFill>
                    <a:latin typeface="Calibri" panose="020F0502020204030204" pitchFamily="34" charset="0"/>
                  </a:rPr>
                  <a:t> detects large scale edges</a:t>
                </a:r>
              </a:p>
              <a:p>
                <a:r>
                  <a:rPr lang="id-ID" sz="1800" b="0" i="0" u="none" strike="noStrike" baseline="0" dirty="0">
                    <a:solidFill>
                      <a:srgbClr val="000000"/>
                    </a:solidFill>
                    <a:latin typeface="Calibri" panose="020F0502020204030204" pitchFamily="34" charset="0"/>
                  </a:rPr>
                  <a:t>•small </a:t>
                </a:r>
                <a14:m>
                  <m:oMath xmlns:m="http://schemas.openxmlformats.org/officeDocument/2006/math">
                    <m:r>
                      <a:rPr lang="en-US" sz="1800" b="0" i="1" u="none" strike="noStrike" baseline="0" smtClean="0">
                        <a:solidFill>
                          <a:srgbClr val="000000"/>
                        </a:solidFill>
                        <a:latin typeface="Cambria Math" panose="02040503050406030204" pitchFamily="18" charset="0"/>
                      </a:rPr>
                      <m:t>𝜎</m:t>
                    </m:r>
                  </m:oMath>
                </a14:m>
                <a:r>
                  <a:rPr lang="en-US" sz="1800" b="0" i="0" u="none" strike="noStrike" baseline="0" dirty="0">
                    <a:solidFill>
                      <a:srgbClr val="000000"/>
                    </a:solidFill>
                    <a:latin typeface="Calibri" panose="020F0502020204030204" pitchFamily="34" charset="0"/>
                  </a:rPr>
                  <a:t> </a:t>
                </a:r>
                <a:r>
                  <a:rPr lang="id-ID" sz="1800" b="0" i="0" u="none" strike="noStrike" baseline="0" dirty="0">
                    <a:solidFill>
                      <a:srgbClr val="000000"/>
                    </a:solidFill>
                    <a:latin typeface="Calibri" panose="020F0502020204030204" pitchFamily="34" charset="0"/>
                  </a:rPr>
                  <a:t>detects fine features</a:t>
                </a:r>
              </a:p>
              <a:p>
                <a:endParaRPr lang="id-ID" dirty="0"/>
              </a:p>
            </p:txBody>
          </p:sp>
        </mc:Choice>
        <mc:Fallback xmlns="">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alibri" panose="020F0502020204030204" pitchFamily="34" charset="0"/>
                  </a:rPr>
                  <a:t>The choice of </a:t>
                </a:r>
                <a:r>
                  <a:rPr lang="en-US" sz="1800" b="0" i="0" u="none" strike="noStrike" baseline="0">
                    <a:solidFill>
                      <a:srgbClr val="000000"/>
                    </a:solidFill>
                    <a:latin typeface="Cambria Math" panose="02040503050406030204" pitchFamily="18" charset="0"/>
                  </a:rPr>
                  <a:t>𝜎</a:t>
                </a:r>
                <a:r>
                  <a:rPr lang="en-US" sz="1800" b="0" i="0" u="none" strike="noStrike" baseline="0" dirty="0">
                    <a:solidFill>
                      <a:srgbClr val="000000"/>
                    </a:solidFill>
                    <a:latin typeface="Calibri" panose="020F0502020204030204" pitchFamily="34" charset="0"/>
                  </a:rPr>
                  <a:t> depends on desired behavior</a:t>
                </a:r>
              </a:p>
              <a:p>
                <a:r>
                  <a:rPr lang="en-US" sz="1800" b="0" i="0" u="none" strike="noStrike" baseline="0" dirty="0">
                    <a:solidFill>
                      <a:srgbClr val="000000"/>
                    </a:solidFill>
                    <a:latin typeface="Calibri" panose="020F0502020204030204" pitchFamily="34" charset="0"/>
                  </a:rPr>
                  <a:t>•large </a:t>
                </a:r>
                <a:r>
                  <a:rPr lang="en-US" sz="1800" b="0" i="0" u="none" strike="noStrike" baseline="0">
                    <a:solidFill>
                      <a:srgbClr val="000000"/>
                    </a:solidFill>
                    <a:latin typeface="Cambria Math" panose="02040503050406030204" pitchFamily="18" charset="0"/>
                  </a:rPr>
                  <a:t>𝜎</a:t>
                </a:r>
                <a:r>
                  <a:rPr lang="en-US" sz="1800" b="0" i="0" u="none" strike="noStrike" baseline="0" dirty="0">
                    <a:solidFill>
                      <a:srgbClr val="000000"/>
                    </a:solidFill>
                    <a:latin typeface="Calibri" panose="020F0502020204030204" pitchFamily="34" charset="0"/>
                  </a:rPr>
                  <a:t> detects large scale edges</a:t>
                </a:r>
              </a:p>
              <a:p>
                <a:r>
                  <a:rPr lang="id-ID" sz="1800" b="0" i="0" u="none" strike="noStrike" baseline="0" dirty="0">
                    <a:solidFill>
                      <a:srgbClr val="000000"/>
                    </a:solidFill>
                    <a:latin typeface="Calibri" panose="020F0502020204030204" pitchFamily="34" charset="0"/>
                  </a:rPr>
                  <a:t>•small </a:t>
                </a:r>
                <a:r>
                  <a:rPr lang="en-US" sz="1800" b="0" i="0" u="none" strike="noStrike" baseline="0">
                    <a:solidFill>
                      <a:srgbClr val="000000"/>
                    </a:solidFill>
                    <a:latin typeface="Cambria Math" panose="02040503050406030204" pitchFamily="18" charset="0"/>
                  </a:rPr>
                  <a:t>𝜎</a:t>
                </a:r>
                <a:r>
                  <a:rPr lang="en-US" sz="1800" b="0" i="0" u="none" strike="noStrike" baseline="0" dirty="0">
                    <a:solidFill>
                      <a:srgbClr val="000000"/>
                    </a:solidFill>
                    <a:latin typeface="Calibri" panose="020F0502020204030204" pitchFamily="34" charset="0"/>
                  </a:rPr>
                  <a:t> </a:t>
                </a:r>
                <a:r>
                  <a:rPr lang="id-ID" sz="1800" b="0" i="0" u="none" strike="noStrike" baseline="0" dirty="0">
                    <a:solidFill>
                      <a:srgbClr val="000000"/>
                    </a:solidFill>
                    <a:latin typeface="Calibri" panose="020F0502020204030204" pitchFamily="34" charset="0"/>
                  </a:rPr>
                  <a:t>detects fine features</a:t>
                </a:r>
              </a:p>
              <a:p>
                <a:endParaRPr lang="id-ID" dirty="0"/>
              </a:p>
            </p:txBody>
          </p:sp>
        </mc:Fallback>
      </mc:AlternateContent>
      <p:sp>
        <p:nvSpPr>
          <p:cNvPr id="4" name="Slide Number Placeholder 3"/>
          <p:cNvSpPr>
            <a:spLocks noGrp="1"/>
          </p:cNvSpPr>
          <p:nvPr>
            <p:ph type="sldNum" sz="quarter" idx="5"/>
          </p:nvPr>
        </p:nvSpPr>
        <p:spPr/>
        <p:txBody>
          <a:bodyPr/>
          <a:lstStyle/>
          <a:p>
            <a:fld id="{D34BABC4-D3F8-4FEC-A081-17F891AA9F9F}" type="slidenum">
              <a:rPr lang="en-US" smtClean="0"/>
              <a:t>82</a:t>
            </a:fld>
            <a:endParaRPr lang="en-US" dirty="0"/>
          </a:p>
        </p:txBody>
      </p:sp>
    </p:spTree>
    <p:extLst>
      <p:ext uri="{BB962C8B-B14F-4D97-AF65-F5344CB8AC3E}">
        <p14:creationId xmlns:p14="http://schemas.microsoft.com/office/powerpoint/2010/main" val="195368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D34BABC4-D3F8-4FEC-A081-17F891AA9F9F}" type="slidenum">
              <a:rPr lang="en-US" smtClean="0"/>
              <a:t>83</a:t>
            </a:fld>
            <a:endParaRPr lang="en-US" dirty="0"/>
          </a:p>
        </p:txBody>
      </p:sp>
    </p:spTree>
    <p:extLst>
      <p:ext uri="{BB962C8B-B14F-4D97-AF65-F5344CB8AC3E}">
        <p14:creationId xmlns:p14="http://schemas.microsoft.com/office/powerpoint/2010/main" val="1427553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2"/>
          <p:cNvSpPr>
            <a:spLocks noGrp="1" noChangeArrowheads="1"/>
          </p:cNvSpPr>
          <p:nvPr>
            <p:ph type="ctrTitle"/>
          </p:nvPr>
        </p:nvSpPr>
        <p:spPr>
          <a:xfrm>
            <a:off x="1646245" y="1269243"/>
            <a:ext cx="10545755" cy="765053"/>
          </a:xfrm>
          <a:prstGeom prst="rect">
            <a:avLst/>
          </a:prstGeom>
        </p:spPr>
        <p:txBody>
          <a:bodyPr/>
          <a:lstStyle>
            <a:lvl1pPr algn="l">
              <a:lnSpc>
                <a:spcPct val="90000"/>
              </a:lnSpc>
              <a:defRPr sz="2800" b="1">
                <a:solidFill>
                  <a:schemeClr val="tx1"/>
                </a:solidFill>
                <a:latin typeface="+mn-lt"/>
              </a:defRPr>
            </a:lvl1pPr>
          </a:lstStyle>
          <a:p>
            <a:r>
              <a:rPr lang="en-US" dirty="0"/>
              <a:t>Click to edit Master title style</a:t>
            </a:r>
          </a:p>
        </p:txBody>
      </p:sp>
      <p:sp>
        <p:nvSpPr>
          <p:cNvPr id="10" name="Rectangle 3"/>
          <p:cNvSpPr>
            <a:spLocks noGrp="1" noChangeArrowheads="1"/>
          </p:cNvSpPr>
          <p:nvPr>
            <p:ph type="subTitle" idx="1"/>
          </p:nvPr>
        </p:nvSpPr>
        <p:spPr>
          <a:xfrm>
            <a:off x="1646245" y="2227425"/>
            <a:ext cx="10545755" cy="429768"/>
          </a:xfrm>
          <a:prstGeom prst="rect">
            <a:avLst/>
          </a:prstGeom>
        </p:spPr>
        <p:txBody>
          <a:bodyPr/>
          <a:lstStyle>
            <a:lvl1pPr marL="0" indent="0">
              <a:lnSpc>
                <a:spcPct val="90000"/>
              </a:lnSpc>
              <a:buFont typeface="Wingdings" pitchFamily="28" charset="2"/>
              <a:buNone/>
              <a:defRPr sz="2000" b="0" baseline="0">
                <a:solidFill>
                  <a:schemeClr val="tx1"/>
                </a:solidFill>
                <a:latin typeface="Verdana"/>
                <a:cs typeface="Verdana"/>
              </a:defRPr>
            </a:lvl1pPr>
          </a:lstStyle>
          <a:p>
            <a:r>
              <a:rPr lang="en-US" dirty="0"/>
              <a:t>Click to edit Master subtitle style</a:t>
            </a:r>
          </a:p>
        </p:txBody>
      </p:sp>
      <p:sp>
        <p:nvSpPr>
          <p:cNvPr id="7" name="Text Placeholder 15"/>
          <p:cNvSpPr>
            <a:spLocks noGrp="1"/>
          </p:cNvSpPr>
          <p:nvPr>
            <p:ph type="body" sz="quarter" idx="13"/>
          </p:nvPr>
        </p:nvSpPr>
        <p:spPr>
          <a:xfrm>
            <a:off x="1646245" y="2875085"/>
            <a:ext cx="10557363" cy="378005"/>
          </a:xfrm>
          <a:prstGeom prst="rect">
            <a:avLst/>
          </a:prstGeom>
        </p:spPr>
        <p:txBody>
          <a:bodyPr/>
          <a:lstStyle>
            <a:lvl1pPr marL="0" indent="0">
              <a:buFontTx/>
              <a:buNone/>
              <a:defRPr sz="1600">
                <a:solidFill>
                  <a:schemeClr val="tx1"/>
                </a:solidFill>
                <a:latin typeface="Verdana"/>
              </a:defRPr>
            </a:lvl1pPr>
          </a:lstStyle>
          <a:p>
            <a:pPr lvl="0"/>
            <a:r>
              <a:rPr lang="en-US" dirty="0"/>
              <a:t>Click to edit Master text styles</a:t>
            </a:r>
          </a:p>
        </p:txBody>
      </p:sp>
      <p:sp>
        <p:nvSpPr>
          <p:cNvPr id="11" name="Date Placeholder 1"/>
          <p:cNvSpPr>
            <a:spLocks noGrp="1"/>
          </p:cNvSpPr>
          <p:nvPr>
            <p:ph type="dt" sz="half" idx="14"/>
          </p:nvPr>
        </p:nvSpPr>
        <p:spPr/>
        <p:txBody>
          <a:bodyPr/>
          <a:lstStyle>
            <a:lvl1pPr>
              <a:defRPr>
                <a:solidFill>
                  <a:schemeClr val="tx1"/>
                </a:solidFill>
              </a:defRPr>
            </a:lvl1pPr>
          </a:lstStyle>
          <a:p>
            <a:pPr>
              <a:defRPr/>
            </a:pPr>
            <a:fld id="{EBEF75B0-A8DC-42CF-B712-9A02C21302DD}" type="datetime1">
              <a:rPr lang="en-US" smtClean="0"/>
              <a:t>16-Oct-20</a:t>
            </a:fld>
            <a:endParaRPr lang="en-US" dirty="0"/>
          </a:p>
        </p:txBody>
      </p:sp>
      <p:sp>
        <p:nvSpPr>
          <p:cNvPr id="12" name="Slide Number Placeholder 2"/>
          <p:cNvSpPr>
            <a:spLocks noGrp="1"/>
          </p:cNvSpPr>
          <p:nvPr>
            <p:ph type="sldNum" sz="quarter" idx="15"/>
          </p:nvPr>
        </p:nvSpPr>
        <p:spPr/>
        <p:txBody>
          <a:bodyPr/>
          <a:lstStyle>
            <a:lvl1pPr>
              <a:defRPr>
                <a:solidFill>
                  <a:schemeClr val="tx1"/>
                </a:solidFill>
              </a:defRPr>
            </a:lvl1pPr>
          </a:lstStyle>
          <a:p>
            <a:pPr>
              <a:defRPr/>
            </a:pPr>
            <a:fld id="{FA0FCE97-1E5D-3942-9893-29D29393C492}" type="slidenum">
              <a:rPr lang="en-US" smtClean="0"/>
              <a:pPr>
                <a:defRPr/>
              </a:pPr>
              <a:t>‹#›</a:t>
            </a:fld>
            <a:endParaRPr lang="en-US" dirty="0"/>
          </a:p>
        </p:txBody>
      </p:sp>
      <p:sp>
        <p:nvSpPr>
          <p:cNvPr id="2" name="Rectangle 1"/>
          <p:cNvSpPr/>
          <p:nvPr userDrawn="1"/>
        </p:nvSpPr>
        <p:spPr>
          <a:xfrm>
            <a:off x="0" y="0"/>
            <a:ext cx="12192000" cy="1269242"/>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3" name="Picture 2" descr="C:\Users\Mystogan\Pictures\Untitled-1.png">
            <a:extLst>
              <a:ext uri="{FF2B5EF4-FFF2-40B4-BE49-F238E27FC236}">
                <a16:creationId xmlns:a16="http://schemas.microsoft.com/office/drawing/2014/main" id="{7CC2DE3A-7AB6-4257-98CE-3675A6AA931A}"/>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649428" y="216578"/>
            <a:ext cx="3264827" cy="6486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Mystogan\Downloads\Compressed\2917_internet_ppt\template_main.jpg">
            <a:extLst>
              <a:ext uri="{FF2B5EF4-FFF2-40B4-BE49-F238E27FC236}">
                <a16:creationId xmlns:a16="http://schemas.microsoft.com/office/drawing/2014/main" id="{1F9EE5D1-5FE1-4BA1-B98A-48B0169AF6C8}"/>
              </a:ext>
            </a:extLst>
          </p:cNvPr>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43394" y="3251531"/>
            <a:ext cx="3848669" cy="309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62453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7680" y="2071134"/>
            <a:ext cx="11101917" cy="39639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p:cNvSpPr>
            <a:spLocks noGrp="1"/>
          </p:cNvSpPr>
          <p:nvPr>
            <p:ph type="sldNum" sz="quarter" idx="15"/>
          </p:nvPr>
        </p:nvSpPr>
        <p:spPr/>
        <p:txBody>
          <a:bodyPr/>
          <a:lstStyle>
            <a:lvl1pPr>
              <a:defRPr/>
            </a:lvl1pPr>
          </a:lstStyle>
          <a:p>
            <a:pPr>
              <a:defRPr/>
            </a:pPr>
            <a:fld id="{1F2884EB-C6E3-684C-A39B-0E652C4E0E60}" type="slidenum">
              <a:rPr lang="en-US"/>
              <a:pPr>
                <a:defRPr/>
              </a:pPr>
              <a:t>‹#›</a:t>
            </a:fld>
            <a:endParaRPr lang="en-US" dirty="0"/>
          </a:p>
        </p:txBody>
      </p:sp>
      <p:sp>
        <p:nvSpPr>
          <p:cNvPr id="6" name="Date Placeholder 2"/>
          <p:cNvSpPr>
            <a:spLocks noGrp="1"/>
          </p:cNvSpPr>
          <p:nvPr>
            <p:ph type="dt" sz="half" idx="16"/>
          </p:nvPr>
        </p:nvSpPr>
        <p:spPr/>
        <p:txBody>
          <a:bodyPr/>
          <a:lstStyle>
            <a:lvl1pPr>
              <a:defRPr/>
            </a:lvl1pPr>
          </a:lstStyle>
          <a:p>
            <a:pPr>
              <a:defRPr/>
            </a:pPr>
            <a:fld id="{587A24AC-C56B-42B3-A27E-B5D7D6E7EFF9}" type="datetime1">
              <a:rPr lang="en-US" smtClean="0"/>
              <a:t>16-Oct-20</a:t>
            </a:fld>
            <a:endParaRPr lang="en-US" dirty="0"/>
          </a:p>
        </p:txBody>
      </p:sp>
      <p:sp>
        <p:nvSpPr>
          <p:cNvPr id="2" name="Rectangle 1"/>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p:txBody>
          <a:bodyPr/>
          <a:lstStyle/>
          <a:p>
            <a:r>
              <a:rPr lang="en-US"/>
              <a:t>Click to edit Master title style</a:t>
            </a:r>
          </a:p>
        </p:txBody>
      </p:sp>
      <p:sp>
        <p:nvSpPr>
          <p:cNvPr id="21"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1775188148"/>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7680" y="2009550"/>
            <a:ext cx="11101917" cy="40254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p:cNvSpPr>
            <a:spLocks noGrp="1"/>
          </p:cNvSpPr>
          <p:nvPr>
            <p:ph type="sldNum" sz="quarter" idx="15"/>
          </p:nvPr>
        </p:nvSpPr>
        <p:spPr/>
        <p:txBody>
          <a:bodyPr/>
          <a:lstStyle>
            <a:lvl1pPr>
              <a:defRPr/>
            </a:lvl1pPr>
          </a:lstStyle>
          <a:p>
            <a:pPr>
              <a:defRPr/>
            </a:pPr>
            <a:fld id="{1F2884EB-C6E3-684C-A39B-0E652C4E0E60}" type="slidenum">
              <a:rPr lang="en-US"/>
              <a:pPr>
                <a:defRPr/>
              </a:pPr>
              <a:t>‹#›</a:t>
            </a:fld>
            <a:endParaRPr lang="en-US" dirty="0"/>
          </a:p>
        </p:txBody>
      </p:sp>
      <p:sp>
        <p:nvSpPr>
          <p:cNvPr id="6" name="Date Placeholder 2"/>
          <p:cNvSpPr>
            <a:spLocks noGrp="1"/>
          </p:cNvSpPr>
          <p:nvPr>
            <p:ph type="dt" sz="half" idx="16"/>
          </p:nvPr>
        </p:nvSpPr>
        <p:spPr/>
        <p:txBody>
          <a:bodyPr/>
          <a:lstStyle>
            <a:lvl1pPr>
              <a:defRPr/>
            </a:lvl1pPr>
          </a:lstStyle>
          <a:p>
            <a:pPr>
              <a:defRPr/>
            </a:pPr>
            <a:fld id="{0614A960-FDDE-410F-8CDB-6574F117B0B3}" type="datetime1">
              <a:rPr lang="en-US" smtClean="0"/>
              <a:t>16-Oct-20</a:t>
            </a:fld>
            <a:endParaRPr lang="en-US" dirty="0"/>
          </a:p>
        </p:txBody>
      </p:sp>
      <p:sp>
        <p:nvSpPr>
          <p:cNvPr id="2" name="Rectangle 1"/>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2"/>
          <p:cNvSpPr>
            <a:spLocks noGrp="1"/>
          </p:cNvSpPr>
          <p:nvPr>
            <p:ph type="title"/>
          </p:nvPr>
        </p:nvSpPr>
        <p:spPr/>
        <p:txBody>
          <a:bodyPr/>
          <a:lstStyle/>
          <a:p>
            <a:r>
              <a:rPr lang="en-US"/>
              <a:t>Click to edit Master title style</a:t>
            </a:r>
          </a:p>
        </p:txBody>
      </p:sp>
      <p:sp>
        <p:nvSpPr>
          <p:cNvPr id="21"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372429584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Blank Slide">
    <p:spTree>
      <p:nvGrpSpPr>
        <p:cNvPr id="1" name=""/>
        <p:cNvGrpSpPr/>
        <p:nvPr/>
      </p:nvGrpSpPr>
      <p:grpSpPr>
        <a:xfrm>
          <a:off x="0" y="0"/>
          <a:ext cx="0" cy="0"/>
          <a:chOff x="0" y="0"/>
          <a:chExt cx="0" cy="0"/>
        </a:xfrm>
      </p:grpSpPr>
      <p:sp>
        <p:nvSpPr>
          <p:cNvPr id="3" name="Slide Number Placeholder 1"/>
          <p:cNvSpPr>
            <a:spLocks noGrp="1"/>
          </p:cNvSpPr>
          <p:nvPr>
            <p:ph type="sldNum" sz="quarter" idx="10"/>
          </p:nvPr>
        </p:nvSpPr>
        <p:spPr/>
        <p:txBody>
          <a:bodyPr/>
          <a:lstStyle>
            <a:lvl1pPr>
              <a:defRPr/>
            </a:lvl1pPr>
          </a:lstStyle>
          <a:p>
            <a:pPr>
              <a:defRPr/>
            </a:pPr>
            <a:fld id="{F0540D16-EBF5-0D44-A21F-B32E9F609578}" type="slidenum">
              <a:rPr lang="en-US"/>
              <a:pPr>
                <a:defRPr/>
              </a:pPr>
              <a:t>‹#›</a:t>
            </a:fld>
            <a:endParaRPr lang="en-US" dirty="0"/>
          </a:p>
        </p:txBody>
      </p:sp>
      <p:sp>
        <p:nvSpPr>
          <p:cNvPr id="4" name="Date Placeholder 2"/>
          <p:cNvSpPr>
            <a:spLocks noGrp="1"/>
          </p:cNvSpPr>
          <p:nvPr>
            <p:ph type="dt" sz="half" idx="11"/>
          </p:nvPr>
        </p:nvSpPr>
        <p:spPr/>
        <p:txBody>
          <a:bodyPr/>
          <a:lstStyle>
            <a:lvl1pPr>
              <a:defRPr/>
            </a:lvl1pPr>
          </a:lstStyle>
          <a:p>
            <a:pPr>
              <a:defRPr/>
            </a:pPr>
            <a:fld id="{A014D6FB-4DF0-4021-995B-7D77D4996059}" type="datetime1">
              <a:rPr lang="en-US" smtClean="0"/>
              <a:t>16-Oct-20</a:t>
            </a:fld>
            <a:endParaRPr lang="en-US" dirty="0"/>
          </a:p>
        </p:txBody>
      </p:sp>
      <p:sp>
        <p:nvSpPr>
          <p:cNvPr id="6" name="Rectangle 5"/>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7"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282104517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Slide">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499769" y="2071134"/>
            <a:ext cx="5380567" cy="39407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4"/>
          </p:nvPr>
        </p:nvSpPr>
        <p:spPr>
          <a:xfrm>
            <a:off x="6318485" y="2071134"/>
            <a:ext cx="5380567" cy="39407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1"/>
          <p:cNvSpPr>
            <a:spLocks noGrp="1"/>
          </p:cNvSpPr>
          <p:nvPr>
            <p:ph type="sldNum" sz="quarter" idx="25"/>
          </p:nvPr>
        </p:nvSpPr>
        <p:spPr/>
        <p:txBody>
          <a:bodyPr/>
          <a:lstStyle>
            <a:lvl1pPr>
              <a:defRPr/>
            </a:lvl1pPr>
          </a:lstStyle>
          <a:p>
            <a:pPr>
              <a:defRPr/>
            </a:pPr>
            <a:fld id="{C8467590-0BC9-4B4A-95A3-307D97AD4B4F}" type="slidenum">
              <a:rPr lang="en-US"/>
              <a:pPr>
                <a:defRPr/>
              </a:pPr>
              <a:t>‹#›</a:t>
            </a:fld>
            <a:endParaRPr lang="en-US" dirty="0"/>
          </a:p>
        </p:txBody>
      </p:sp>
      <p:sp>
        <p:nvSpPr>
          <p:cNvPr id="7" name="Date Placeholder 2"/>
          <p:cNvSpPr>
            <a:spLocks noGrp="1"/>
          </p:cNvSpPr>
          <p:nvPr>
            <p:ph type="dt" sz="half" idx="26"/>
          </p:nvPr>
        </p:nvSpPr>
        <p:spPr/>
        <p:txBody>
          <a:bodyPr/>
          <a:lstStyle>
            <a:lvl1pPr>
              <a:defRPr/>
            </a:lvl1pPr>
          </a:lstStyle>
          <a:p>
            <a:pPr>
              <a:defRPr/>
            </a:pPr>
            <a:fld id="{AE9DBAAC-4C6B-4366-A6AF-47902173AFD2}" type="datetime1">
              <a:rPr lang="en-US" smtClean="0"/>
              <a:t>16-Oct-20</a:t>
            </a:fld>
            <a:endParaRPr lang="en-US" dirty="0"/>
          </a:p>
        </p:txBody>
      </p:sp>
      <p:sp>
        <p:nvSpPr>
          <p:cNvPr id="9" name="Rectangle 8"/>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6833" y="1336418"/>
            <a:ext cx="11212217" cy="641239"/>
          </a:xfrm>
        </p:spPr>
        <p:txBody>
          <a:bodyPr/>
          <a:lstStyle/>
          <a:p>
            <a:r>
              <a:rPr lang="en-US"/>
              <a:t>Click to edit Master title style</a:t>
            </a:r>
          </a:p>
        </p:txBody>
      </p:sp>
      <p:sp>
        <p:nvSpPr>
          <p:cNvPr id="8"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13723962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489186" y="1645920"/>
            <a:ext cx="5380329" cy="789828"/>
          </a:xfrm>
          <a:prstGeom prst="rect">
            <a:avLst/>
          </a:prstGeom>
        </p:spPr>
        <p:txBody>
          <a:bodyPr anchor="b">
            <a:noAutofit/>
          </a:bodyPr>
          <a:lstStyle>
            <a:lvl1pPr marL="0" indent="0" algn="ctr">
              <a:lnSpc>
                <a:spcPts val="3000"/>
              </a:lnSpc>
              <a:spcBef>
                <a:spcPts val="0"/>
              </a:spcBef>
              <a:buNone/>
              <a:defRPr sz="2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2"/>
          <p:cNvSpPr>
            <a:spLocks noGrp="1"/>
          </p:cNvSpPr>
          <p:nvPr>
            <p:ph type="body" idx="17"/>
          </p:nvPr>
        </p:nvSpPr>
        <p:spPr>
          <a:xfrm>
            <a:off x="6271683" y="1645920"/>
            <a:ext cx="5393501" cy="789828"/>
          </a:xfrm>
          <a:prstGeom prst="rect">
            <a:avLst/>
          </a:prstGeom>
        </p:spPr>
        <p:txBody>
          <a:bodyPr anchor="b">
            <a:noAutofit/>
          </a:bodyPr>
          <a:lstStyle>
            <a:lvl1pPr marL="0" indent="0" algn="ctr">
              <a:lnSpc>
                <a:spcPts val="3000"/>
              </a:lnSpc>
              <a:spcBef>
                <a:spcPts val="0"/>
              </a:spcBef>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4"/>
          <p:cNvSpPr>
            <a:spLocks noGrp="1"/>
          </p:cNvSpPr>
          <p:nvPr>
            <p:ph sz="quarter" idx="24"/>
          </p:nvPr>
        </p:nvSpPr>
        <p:spPr>
          <a:xfrm>
            <a:off x="476249" y="2659063"/>
            <a:ext cx="5393267"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25"/>
          </p:nvPr>
        </p:nvSpPr>
        <p:spPr>
          <a:xfrm>
            <a:off x="6271683" y="2659063"/>
            <a:ext cx="5393267"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
          <p:cNvSpPr>
            <a:spLocks noGrp="1"/>
          </p:cNvSpPr>
          <p:nvPr>
            <p:ph type="sldNum" sz="quarter" idx="26"/>
          </p:nvPr>
        </p:nvSpPr>
        <p:spPr/>
        <p:txBody>
          <a:bodyPr/>
          <a:lstStyle>
            <a:lvl1pPr>
              <a:defRPr/>
            </a:lvl1pPr>
          </a:lstStyle>
          <a:p>
            <a:pPr>
              <a:defRPr/>
            </a:pPr>
            <a:fld id="{E5D3C417-35D1-DE4B-9003-F2E94344F58E}" type="slidenum">
              <a:rPr lang="en-US"/>
              <a:pPr>
                <a:defRPr/>
              </a:pPr>
              <a:t>‹#›</a:t>
            </a:fld>
            <a:endParaRPr lang="en-US" dirty="0"/>
          </a:p>
        </p:txBody>
      </p:sp>
      <p:sp>
        <p:nvSpPr>
          <p:cNvPr id="9" name="Date Placeholder 2"/>
          <p:cNvSpPr>
            <a:spLocks noGrp="1"/>
          </p:cNvSpPr>
          <p:nvPr>
            <p:ph type="dt" sz="half" idx="27"/>
          </p:nvPr>
        </p:nvSpPr>
        <p:spPr/>
        <p:txBody>
          <a:bodyPr/>
          <a:lstStyle>
            <a:lvl1pPr>
              <a:defRPr/>
            </a:lvl1pPr>
          </a:lstStyle>
          <a:p>
            <a:pPr>
              <a:defRPr/>
            </a:pPr>
            <a:fld id="{ACF1EA04-EA52-4CF1-9873-8D081B9B15D4}" type="datetime1">
              <a:rPr lang="en-US" smtClean="0"/>
              <a:t>16-Oct-20</a:t>
            </a:fld>
            <a:endParaRPr lang="en-US" dirty="0"/>
          </a:p>
        </p:txBody>
      </p:sp>
      <p:sp>
        <p:nvSpPr>
          <p:cNvPr id="11" name="Rectangle 10"/>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20"/>
          <p:cNvSpPr>
            <a:spLocks noGrp="1"/>
          </p:cNvSpPr>
          <p:nvPr>
            <p:ph type="body" sz="quarter" idx="28"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Tree>
    <p:extLst>
      <p:ext uri="{BB962C8B-B14F-4D97-AF65-F5344CB8AC3E}">
        <p14:creationId xmlns:p14="http://schemas.microsoft.com/office/powerpoint/2010/main" val="10825055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1 Content Slide">
    <p:spTree>
      <p:nvGrpSpPr>
        <p:cNvPr id="1" name=""/>
        <p:cNvGrpSpPr/>
        <p:nvPr/>
      </p:nvGrpSpPr>
      <p:grpSpPr>
        <a:xfrm>
          <a:off x="0" y="0"/>
          <a:ext cx="0" cy="0"/>
          <a:chOff x="0" y="0"/>
          <a:chExt cx="0" cy="0"/>
        </a:xfrm>
      </p:grpSpPr>
      <p:sp>
        <p:nvSpPr>
          <p:cNvPr id="5" name="Content Placeholder 4"/>
          <p:cNvSpPr>
            <a:spLocks noGrp="1"/>
          </p:cNvSpPr>
          <p:nvPr>
            <p:ph sz="quarter" idx="21"/>
          </p:nvPr>
        </p:nvSpPr>
        <p:spPr>
          <a:xfrm>
            <a:off x="6238051" y="2009551"/>
            <a:ext cx="5380567" cy="4002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p:cNvSpPr>
            <a:spLocks noGrp="1"/>
          </p:cNvSpPr>
          <p:nvPr>
            <p:ph type="pic" sz="quarter" idx="22"/>
          </p:nvPr>
        </p:nvSpPr>
        <p:spPr>
          <a:xfrm>
            <a:off x="486834" y="2009551"/>
            <a:ext cx="5329767" cy="400231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dirty="0"/>
              <a:t>Drag picture to placeholder or click icon to add</a:t>
            </a:r>
          </a:p>
        </p:txBody>
      </p:sp>
      <p:sp>
        <p:nvSpPr>
          <p:cNvPr id="6" name="Slide Number Placeholder 1"/>
          <p:cNvSpPr>
            <a:spLocks noGrp="1"/>
          </p:cNvSpPr>
          <p:nvPr>
            <p:ph type="sldNum" sz="quarter" idx="23"/>
          </p:nvPr>
        </p:nvSpPr>
        <p:spPr/>
        <p:txBody>
          <a:bodyPr/>
          <a:lstStyle>
            <a:lvl1pPr>
              <a:defRPr/>
            </a:lvl1pPr>
          </a:lstStyle>
          <a:p>
            <a:pPr>
              <a:defRPr/>
            </a:pPr>
            <a:fld id="{C2DA4596-0E95-4845-A51E-381771D71C5B}" type="slidenum">
              <a:rPr lang="en-US"/>
              <a:pPr>
                <a:defRPr/>
              </a:pPr>
              <a:t>‹#›</a:t>
            </a:fld>
            <a:endParaRPr lang="en-US" dirty="0"/>
          </a:p>
        </p:txBody>
      </p:sp>
      <p:sp>
        <p:nvSpPr>
          <p:cNvPr id="7" name="Date Placeholder 2"/>
          <p:cNvSpPr>
            <a:spLocks noGrp="1"/>
          </p:cNvSpPr>
          <p:nvPr>
            <p:ph type="dt" sz="half" idx="24"/>
          </p:nvPr>
        </p:nvSpPr>
        <p:spPr/>
        <p:txBody>
          <a:bodyPr/>
          <a:lstStyle>
            <a:lvl1pPr>
              <a:defRPr/>
            </a:lvl1pPr>
          </a:lstStyle>
          <a:p>
            <a:pPr>
              <a:defRPr/>
            </a:pPr>
            <a:fld id="{FAE7D520-2C32-4FE7-B5ED-3005493E3549}" type="datetime1">
              <a:rPr lang="en-US" smtClean="0"/>
              <a:t>16-Oct-20</a:t>
            </a:fld>
            <a:endParaRPr lang="en-US" dirty="0"/>
          </a:p>
        </p:txBody>
      </p:sp>
      <p:sp>
        <p:nvSpPr>
          <p:cNvPr id="9" name="Rectangle 8"/>
          <p:cNvSpPr/>
          <p:nvPr userDrawn="1"/>
        </p:nvSpPr>
        <p:spPr>
          <a:xfrm>
            <a:off x="0" y="1242941"/>
            <a:ext cx="12192000" cy="253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8" name="Text Placeholder 20"/>
          <p:cNvSpPr>
            <a:spLocks noGrp="1"/>
          </p:cNvSpPr>
          <p:nvPr>
            <p:ph type="body" sz="quarter" idx="17" hasCustomPrompt="1"/>
          </p:nvPr>
        </p:nvSpPr>
        <p:spPr>
          <a:xfrm>
            <a:off x="7224218" y="6451601"/>
            <a:ext cx="4421037" cy="365125"/>
          </a:xfrm>
        </p:spPr>
        <p:txBody>
          <a:bodyPr anchor="ctr"/>
          <a:lstStyle>
            <a:lvl1pPr marL="0" indent="0" algn="r">
              <a:buFontTx/>
              <a:buNone/>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err="1"/>
              <a:t>Kode</a:t>
            </a:r>
            <a:r>
              <a:rPr lang="en-US" dirty="0"/>
              <a:t> </a:t>
            </a:r>
            <a:r>
              <a:rPr lang="en-US" dirty="0" err="1"/>
              <a:t>dan</a:t>
            </a:r>
            <a:r>
              <a:rPr lang="en-US" dirty="0"/>
              <a:t> </a:t>
            </a:r>
            <a:r>
              <a:rPr lang="en-US" dirty="0" err="1"/>
              <a:t>Nama</a:t>
            </a:r>
            <a:r>
              <a:rPr lang="en-US" dirty="0"/>
              <a:t> </a:t>
            </a:r>
            <a:r>
              <a:rPr lang="en-US" dirty="0" err="1"/>
              <a:t>mata</a:t>
            </a:r>
            <a:r>
              <a:rPr lang="en-US" dirty="0"/>
              <a:t> </a:t>
            </a:r>
            <a:r>
              <a:rPr lang="en-US" dirty="0" err="1"/>
              <a:t>Kuliah</a:t>
            </a:r>
            <a:endParaRPr lang="en-US" dirty="0"/>
          </a:p>
        </p:txBody>
      </p:sp>
      <p:sp>
        <p:nvSpPr>
          <p:cNvPr id="3" name="Rectangle 2">
            <a:extLst>
              <a:ext uri="{FF2B5EF4-FFF2-40B4-BE49-F238E27FC236}">
                <a16:creationId xmlns:a16="http://schemas.microsoft.com/office/drawing/2014/main" id="{1A62D4CF-39A3-416B-928D-CD046ADD23CD}"/>
              </a:ext>
            </a:extLst>
          </p:cNvPr>
          <p:cNvSpPr>
            <a:spLocks/>
          </p:cNvSpPr>
          <p:nvPr userDrawn="1"/>
        </p:nvSpPr>
        <p:spPr>
          <a:xfrm>
            <a:off x="9467040" y="4817645"/>
            <a:ext cx="2697480" cy="1508760"/>
          </a:xfrm>
          <a:prstGeom prst="rect">
            <a:avLst/>
          </a:prstGeom>
          <a:ln w="3175">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6619857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6" name="Title 1"/>
          <p:cNvSpPr txBox="1">
            <a:spLocks/>
          </p:cNvSpPr>
          <p:nvPr userDrawn="1"/>
        </p:nvSpPr>
        <p:spPr bwMode="auto">
          <a:xfrm>
            <a:off x="579398" y="4489332"/>
            <a:ext cx="11101917" cy="211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pPr algn="ctr"/>
            <a:r>
              <a:rPr lang="en-US" sz="5400" dirty="0">
                <a:solidFill>
                  <a:srgbClr val="C00000"/>
                </a:solidFill>
                <a:latin typeface="Brush Script Std" pitchFamily="66" charset="0"/>
              </a:rPr>
              <a:t>THANK YOU</a:t>
            </a:r>
          </a:p>
        </p:txBody>
      </p:sp>
      <p:sp>
        <p:nvSpPr>
          <p:cNvPr id="16" name="Rectangle 15"/>
          <p:cNvSpPr/>
          <p:nvPr userDrawn="1"/>
        </p:nvSpPr>
        <p:spPr>
          <a:xfrm>
            <a:off x="-652" y="4670968"/>
            <a:ext cx="12189231" cy="93681"/>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74" name="Picture 2" descr="C:\Users\Mystogan\Pictures\red-digital-background.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3421" y="1"/>
            <a:ext cx="12192000" cy="46709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Mystogan\Pictures\logo-white.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05856" y="142947"/>
            <a:ext cx="4052245" cy="60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2592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 y="1"/>
            <a:ext cx="12191999" cy="685800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6" name="Title Placeholder 9"/>
          <p:cNvSpPr>
            <a:spLocks noGrp="1" noChangeAspect="1"/>
          </p:cNvSpPr>
          <p:nvPr>
            <p:ph type="title"/>
          </p:nvPr>
        </p:nvSpPr>
        <p:spPr bwMode="auto">
          <a:xfrm>
            <a:off x="486834" y="1336418"/>
            <a:ext cx="11101917" cy="64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5" name="Picture 2" descr="C:\Users\Mystogan\Pictures\75_big.jpg"/>
          <p:cNvPicPr>
            <a:picLocks noChangeAspect="1" noChangeArrowheads="1"/>
          </p:cNvPicPr>
          <p:nvPr userDrawn="1"/>
        </p:nvPicPr>
        <p:blipFill>
          <a:blip r:embed="rId11">
            <a:extLst>
              <a:ext uri="{28A0092B-C50C-407E-A947-70E740481C1C}">
                <a14:useLocalDpi xmlns:a14="http://schemas.microsoft.com/office/drawing/2010/main"/>
              </a:ext>
            </a:extLst>
          </a:blip>
          <a:srcRect/>
          <a:stretch>
            <a:fillRect/>
          </a:stretch>
        </p:blipFill>
        <p:spPr bwMode="auto">
          <a:xfrm>
            <a:off x="1" y="6248401"/>
            <a:ext cx="12191999" cy="6096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a:xfrm>
            <a:off x="519878" y="6451887"/>
            <a:ext cx="478367"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bg1"/>
                </a:solidFill>
                <a:latin typeface="+mn-lt"/>
                <a:ea typeface="+mn-ea"/>
                <a:cs typeface="+mn-cs"/>
              </a:defRPr>
            </a:lvl1pPr>
          </a:lstStyle>
          <a:p>
            <a:pPr>
              <a:defRPr/>
            </a:pPr>
            <a:fld id="{02B1F015-1154-6F45-9F5A-29B4836DF7ED}" type="slidenum">
              <a:rPr lang="en-US" smtClean="0"/>
              <a:pPr>
                <a:defRPr/>
              </a:pPr>
              <a:t>‹#›</a:t>
            </a:fld>
            <a:endParaRPr lang="en-US" dirty="0"/>
          </a:p>
        </p:txBody>
      </p:sp>
      <p:sp>
        <p:nvSpPr>
          <p:cNvPr id="3" name="Date Placeholder 2"/>
          <p:cNvSpPr>
            <a:spLocks noGrp="1"/>
          </p:cNvSpPr>
          <p:nvPr>
            <p:ph type="dt" sz="half" idx="2"/>
          </p:nvPr>
        </p:nvSpPr>
        <p:spPr>
          <a:xfrm>
            <a:off x="1080795" y="6451887"/>
            <a:ext cx="2190749"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bg1"/>
                </a:solidFill>
                <a:latin typeface="+mn-lt"/>
                <a:ea typeface="+mn-ea"/>
                <a:cs typeface="+mn-cs"/>
              </a:defRPr>
            </a:lvl1pPr>
          </a:lstStyle>
          <a:p>
            <a:pPr>
              <a:defRPr/>
            </a:pPr>
            <a:fld id="{1052211D-F397-4BA6-BD9C-CCD75451AD39}" type="datetime1">
              <a:rPr lang="en-US" smtClean="0"/>
              <a:t>16-Oct-20</a:t>
            </a:fld>
            <a:endParaRPr lang="en-US" dirty="0"/>
          </a:p>
        </p:txBody>
      </p:sp>
      <p:sp>
        <p:nvSpPr>
          <p:cNvPr id="1030" name="Rectangle 3"/>
          <p:cNvSpPr>
            <a:spLocks noChangeArrowheads="1"/>
          </p:cNvSpPr>
          <p:nvPr/>
        </p:nvSpPr>
        <p:spPr bwMode="auto">
          <a:xfrm rot="-5400000">
            <a:off x="12884416" y="5910799"/>
            <a:ext cx="17097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600" dirty="0">
                <a:solidFill>
                  <a:srgbClr val="7F7F7F"/>
                </a:solidFill>
              </a:rPr>
              <a:t>12-CRS-0106 REVISED 8 FEB 2013</a:t>
            </a:r>
          </a:p>
        </p:txBody>
      </p:sp>
      <p:sp>
        <p:nvSpPr>
          <p:cNvPr id="1031" name="Text Placeholder 11"/>
          <p:cNvSpPr>
            <a:spLocks noGrp="1"/>
          </p:cNvSpPr>
          <p:nvPr>
            <p:ph type="body" idx="1"/>
          </p:nvPr>
        </p:nvSpPr>
        <p:spPr bwMode="auto">
          <a:xfrm>
            <a:off x="486834" y="2066300"/>
            <a:ext cx="11101917" cy="39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3"/>
          <p:cNvPicPr>
            <a:picLocks noChangeAspect="1" noChangeArrowheads="1"/>
          </p:cNvPicPr>
          <p:nvPr userDrawn="1"/>
        </p:nvPicPr>
        <p:blipFill>
          <a:blip r:embed="rId12">
            <a:extLst>
              <a:ext uri="{28A0092B-C50C-407E-A947-70E740481C1C}">
                <a14:useLocalDpi xmlns:a14="http://schemas.microsoft.com/office/drawing/2010/main"/>
              </a:ext>
            </a:extLst>
          </a:blip>
          <a:stretch>
            <a:fillRect/>
          </a:stretch>
        </p:blipFill>
        <p:spPr bwMode="auto">
          <a:xfrm>
            <a:off x="5" y="0"/>
            <a:ext cx="12191991" cy="124777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8" r:id="rId1"/>
    <p:sldLayoutId id="2147483704" r:id="rId2"/>
    <p:sldLayoutId id="2147483710" r:id="rId3"/>
    <p:sldLayoutId id="2147483705" r:id="rId4"/>
    <p:sldLayoutId id="2147483706" r:id="rId5"/>
    <p:sldLayoutId id="2147483707" r:id="rId6"/>
    <p:sldLayoutId id="2147483708" r:id="rId7"/>
    <p:sldLayoutId id="2147483709" r:id="rId8"/>
  </p:sldLayoutIdLst>
  <p:transition spd="slow">
    <p:wipe/>
  </p:transition>
  <p:hf hdr="0" ftr="0" dt="0"/>
  <p:txStyles>
    <p:titleStyle>
      <a:lvl1pPr algn="l" defTabSz="457200" rtl="0" eaLnBrk="1" fontAlgn="base" hangingPunct="1">
        <a:spcBef>
          <a:spcPct val="0"/>
        </a:spcBef>
        <a:spcAft>
          <a:spcPct val="0"/>
        </a:spcAft>
        <a:defRPr sz="2800" b="1" kern="1200">
          <a:solidFill>
            <a:schemeClr val="tx1">
              <a:lumMod val="75000"/>
              <a:lumOff val="25000"/>
            </a:schemeClr>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p:titleStyle>
    <p:bodyStyle>
      <a:lvl1pPr marL="346075" indent="-346075" algn="l" defTabSz="457200" rtl="0" eaLnBrk="1" fontAlgn="base" hangingPunct="1">
        <a:lnSpc>
          <a:spcPct val="114000"/>
        </a:lnSpc>
        <a:spcBef>
          <a:spcPts val="1800"/>
        </a:spcBef>
        <a:spcAft>
          <a:spcPct val="0"/>
        </a:spcAft>
        <a:buSzPct val="135000"/>
        <a:buBlip>
          <a:blip r:embed="rId1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lnSpc>
          <a:spcPct val="114000"/>
        </a:lnSpc>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lnSpc>
          <a:spcPct val="114000"/>
        </a:lnSpc>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lnSpc>
          <a:spcPct val="114000"/>
        </a:lnSpc>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lnSpc>
          <a:spcPct val="114000"/>
        </a:lnSpc>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0.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180.png"/><Relationship Id="rId4" Type="http://schemas.openxmlformats.org/officeDocument/2006/relationships/image" Target="../media/image170.png"/></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emf"/><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42.emf"/><Relationship Id="rId7" Type="http://schemas.openxmlformats.org/officeDocument/2006/relationships/image" Target="../media/image300.png"/><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44.emf"/><Relationship Id="rId4" Type="http://schemas.openxmlformats.org/officeDocument/2006/relationships/image" Target="../media/image43.png"/><Relationship Id="rId9" Type="http://schemas.openxmlformats.org/officeDocument/2006/relationships/image" Target="../media/image320.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emf"/><Relationship Id="rId1" Type="http://schemas.openxmlformats.org/officeDocument/2006/relationships/slideLayout" Target="../slideLayouts/slideLayout2.xml"/><Relationship Id="rId5" Type="http://schemas.openxmlformats.org/officeDocument/2006/relationships/image" Target="../media/image350.png"/><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54.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66.png"/><Relationship Id="rId7" Type="http://schemas.openxmlformats.org/officeDocument/2006/relationships/image" Target="../media/image57.emf"/><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68.png"/><Relationship Id="rId10" Type="http://schemas.openxmlformats.org/officeDocument/2006/relationships/image" Target="../media/image60.emf"/><Relationship Id="rId4" Type="http://schemas.openxmlformats.org/officeDocument/2006/relationships/image" Target="../media/image67.png"/><Relationship Id="rId9" Type="http://schemas.openxmlformats.org/officeDocument/2006/relationships/image" Target="../media/image59.emf"/></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8.png"/><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77.emf"/></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10" Type="http://schemas.openxmlformats.org/officeDocument/2006/relationships/image" Target="../media/image101.png"/><Relationship Id="rId4" Type="http://schemas.openxmlformats.org/officeDocument/2006/relationships/image" Target="../media/image86.emf"/><Relationship Id="rId9" Type="http://schemas.openxmlformats.org/officeDocument/2006/relationships/image" Target="../media/image10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2.emf"/></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6.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5" Type="http://schemas.openxmlformats.org/officeDocument/2006/relationships/image" Target="../media/image107.emf"/><Relationship Id="rId4" Type="http://schemas.openxmlformats.org/officeDocument/2006/relationships/image" Target="../media/image106.emf"/></Relationships>
</file>

<file path=ppt/slides/_rels/slide7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4.emf"/><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6.png"/><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00.png"/><Relationship Id="rId5" Type="http://schemas.openxmlformats.org/officeDocument/2006/relationships/image" Target="../media/image129.png"/><Relationship Id="rId4" Type="http://schemas.openxmlformats.org/officeDocument/2006/relationships/image" Target="../media/image128.png"/></Relationships>
</file>

<file path=ppt/slides/_rels/slide83.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EAE8-555F-4161-8417-4957494D2400}"/>
              </a:ext>
            </a:extLst>
          </p:cNvPr>
          <p:cNvSpPr>
            <a:spLocks noGrp="1"/>
          </p:cNvSpPr>
          <p:nvPr>
            <p:ph type="ctrTitle"/>
          </p:nvPr>
        </p:nvSpPr>
        <p:spPr/>
        <p:txBody>
          <a:bodyPr/>
          <a:lstStyle/>
          <a:p>
            <a:r>
              <a:rPr lang="en-US" dirty="0"/>
              <a:t>Computer Vision</a:t>
            </a:r>
            <a:endParaRPr lang="id-ID" dirty="0"/>
          </a:p>
        </p:txBody>
      </p:sp>
      <p:sp>
        <p:nvSpPr>
          <p:cNvPr id="3" name="Subtitle 2">
            <a:extLst>
              <a:ext uri="{FF2B5EF4-FFF2-40B4-BE49-F238E27FC236}">
                <a16:creationId xmlns:a16="http://schemas.microsoft.com/office/drawing/2014/main" id="{AD237D6D-F645-4BFA-820A-BF92485727A1}"/>
              </a:ext>
            </a:extLst>
          </p:cNvPr>
          <p:cNvSpPr>
            <a:spLocks noGrp="1"/>
          </p:cNvSpPr>
          <p:nvPr>
            <p:ph type="subTitle" idx="1"/>
          </p:nvPr>
        </p:nvSpPr>
        <p:spPr/>
        <p:txBody>
          <a:bodyPr/>
          <a:lstStyle/>
          <a:p>
            <a:r>
              <a:rPr lang="en-US" sz="2400" dirty="0"/>
              <a:t>Part 2: Edge Detection</a:t>
            </a:r>
            <a:endParaRPr lang="id-ID" sz="2400" dirty="0"/>
          </a:p>
        </p:txBody>
      </p:sp>
      <p:sp>
        <p:nvSpPr>
          <p:cNvPr id="4" name="Text Placeholder 3">
            <a:extLst>
              <a:ext uri="{FF2B5EF4-FFF2-40B4-BE49-F238E27FC236}">
                <a16:creationId xmlns:a16="http://schemas.microsoft.com/office/drawing/2014/main" id="{BEB7CB3B-C3A6-48F0-A808-E2D6EA21A6A7}"/>
              </a:ext>
            </a:extLst>
          </p:cNvPr>
          <p:cNvSpPr>
            <a:spLocks noGrp="1"/>
          </p:cNvSpPr>
          <p:nvPr>
            <p:ph type="body" sz="quarter" idx="13"/>
          </p:nvPr>
        </p:nvSpPr>
        <p:spPr/>
        <p:txBody>
          <a:bodyPr/>
          <a:lstStyle/>
          <a:p>
            <a:r>
              <a:rPr lang="en-US" dirty="0"/>
              <a:t>ADF – </a:t>
            </a:r>
            <a:r>
              <a:rPr lang="en-US" dirty="0">
                <a:solidFill>
                  <a:srgbClr val="FF0000"/>
                </a:solidFill>
              </a:rPr>
              <a:t>Start 09:40</a:t>
            </a:r>
          </a:p>
        </p:txBody>
      </p:sp>
      <p:sp>
        <p:nvSpPr>
          <p:cNvPr id="5" name="Slide Number Placeholder 4">
            <a:extLst>
              <a:ext uri="{FF2B5EF4-FFF2-40B4-BE49-F238E27FC236}">
                <a16:creationId xmlns:a16="http://schemas.microsoft.com/office/drawing/2014/main" id="{C8A7CB71-B86A-467A-BA92-6850AF91C740}"/>
              </a:ext>
            </a:extLst>
          </p:cNvPr>
          <p:cNvSpPr>
            <a:spLocks noGrp="1"/>
          </p:cNvSpPr>
          <p:nvPr>
            <p:ph type="sldNum" sz="quarter" idx="15"/>
          </p:nvPr>
        </p:nvSpPr>
        <p:spPr/>
        <p:txBody>
          <a:bodyPr/>
          <a:lstStyle/>
          <a:p>
            <a:pPr>
              <a:defRPr/>
            </a:pPr>
            <a:fld id="{FA0FCE97-1E5D-3942-9893-29D29393C492}" type="slidenum">
              <a:rPr lang="en-US" smtClean="0"/>
              <a:pPr>
                <a:defRPr/>
              </a:pPr>
              <a:t>1</a:t>
            </a:fld>
            <a:endParaRPr lang="en-US" dirty="0"/>
          </a:p>
        </p:txBody>
      </p:sp>
    </p:spTree>
    <p:extLst>
      <p:ext uri="{BB962C8B-B14F-4D97-AF65-F5344CB8AC3E}">
        <p14:creationId xmlns:p14="http://schemas.microsoft.com/office/powerpoint/2010/main" val="154804558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7367B9-C437-407C-968D-95A1D08579F5}"/>
              </a:ext>
            </a:extLst>
          </p:cNvPr>
          <p:cNvSpPr>
            <a:spLocks noGrp="1"/>
          </p:cNvSpPr>
          <p:nvPr>
            <p:ph sz="quarter" idx="14"/>
          </p:nvPr>
        </p:nvSpPr>
        <p:spPr>
          <a:xfrm>
            <a:off x="487680" y="2071134"/>
            <a:ext cx="11101917" cy="3963906"/>
          </a:xfrm>
        </p:spPr>
        <p:txBody>
          <a:bodyPr/>
          <a:lstStyle/>
          <a:p>
            <a:r>
              <a:rPr lang="en-US" dirty="0"/>
              <a:t>Identify sudden changes (</a:t>
            </a:r>
            <a:r>
              <a:rPr lang="en-US" dirty="0">
                <a:solidFill>
                  <a:srgbClr val="FF0000"/>
                </a:solidFill>
              </a:rPr>
              <a:t>discontinuity</a:t>
            </a:r>
            <a:r>
              <a:rPr lang="en-US" dirty="0"/>
              <a:t>) in an image</a:t>
            </a:r>
          </a:p>
          <a:p>
            <a:pPr lvl="1"/>
            <a:r>
              <a:rPr lang="en-US" sz="2200" dirty="0"/>
              <a:t>Most semantic and shape information </a:t>
            </a:r>
            <a:br>
              <a:rPr lang="en-US" sz="2200" dirty="0"/>
            </a:br>
            <a:r>
              <a:rPr lang="en-US" sz="2200" dirty="0"/>
              <a:t>can be encoded in edges</a:t>
            </a:r>
          </a:p>
          <a:p>
            <a:pPr lvl="1"/>
            <a:r>
              <a:rPr lang="en-US" sz="2200" dirty="0"/>
              <a:t>Marks the border of an object</a:t>
            </a:r>
          </a:p>
          <a:p>
            <a:pPr lvl="1"/>
            <a:r>
              <a:rPr lang="en-US" sz="2200" dirty="0"/>
              <a:t>More compact than pixels</a:t>
            </a:r>
          </a:p>
        </p:txBody>
      </p:sp>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a:xfrm>
            <a:off x="519878" y="6451887"/>
            <a:ext cx="478367" cy="365125"/>
          </a:xfrm>
        </p:spPr>
        <p:txBody>
          <a:bodyPr/>
          <a:lstStyle/>
          <a:p>
            <a:fld id="{1F2884EB-C6E3-684C-A39B-0E652C4E0E60}" type="slidenum">
              <a:rPr lang="en-US" smtClean="0"/>
              <a:pPr/>
              <a:t>10</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a:xfrm>
            <a:off x="486834" y="1336418"/>
            <a:ext cx="11101917" cy="641239"/>
          </a:xfrm>
        </p:spPr>
        <p:txBody>
          <a:bodyPr/>
          <a:lstStyle/>
          <a:p>
            <a:r>
              <a:rPr lang="en-US" dirty="0"/>
              <a:t>Edges Detection</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a:xfrm>
            <a:off x="7224218" y="6451601"/>
            <a:ext cx="4421037" cy="365125"/>
          </a:xfrm>
        </p:spPr>
        <p:txBody>
          <a:bodyPr/>
          <a:lstStyle/>
          <a:p>
            <a:r>
              <a:rPr lang="en-US" dirty="0"/>
              <a:t>Computer Vision</a:t>
            </a:r>
            <a:endParaRPr lang="id-ID" dirty="0"/>
          </a:p>
        </p:txBody>
      </p:sp>
      <p:pic>
        <p:nvPicPr>
          <p:cNvPr id="11" name="Picture 10">
            <a:extLst>
              <a:ext uri="{FF2B5EF4-FFF2-40B4-BE49-F238E27FC236}">
                <a16:creationId xmlns:a16="http://schemas.microsoft.com/office/drawing/2014/main" id="{BCBCACF8-D07B-44AA-A441-905419B5D060}"/>
              </a:ext>
            </a:extLst>
          </p:cNvPr>
          <p:cNvPicPr>
            <a:picLocks noChangeAspect="1"/>
          </p:cNvPicPr>
          <p:nvPr/>
        </p:nvPicPr>
        <p:blipFill>
          <a:blip r:embed="rId2"/>
          <a:stretch>
            <a:fillRect/>
          </a:stretch>
        </p:blipFill>
        <p:spPr>
          <a:xfrm>
            <a:off x="6096000" y="3261142"/>
            <a:ext cx="5549900" cy="2982495"/>
          </a:xfrm>
          <a:prstGeom prst="rect">
            <a:avLst/>
          </a:prstGeom>
        </p:spPr>
      </p:pic>
    </p:spTree>
    <p:extLst>
      <p:ext uri="{BB962C8B-B14F-4D97-AF65-F5344CB8AC3E}">
        <p14:creationId xmlns:p14="http://schemas.microsoft.com/office/powerpoint/2010/main" val="288274652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3">
            <a:extLst>
              <a:ext uri="{FF2B5EF4-FFF2-40B4-BE49-F238E27FC236}">
                <a16:creationId xmlns:a16="http://schemas.microsoft.com/office/drawing/2014/main" id="{7FF2CAF2-4967-4D62-A0B5-1DBD061C8CD5}"/>
              </a:ext>
            </a:extLst>
          </p:cNvPr>
          <p:cNvSpPr/>
          <p:nvPr/>
        </p:nvSpPr>
        <p:spPr>
          <a:xfrm>
            <a:off x="3783053" y="2668212"/>
            <a:ext cx="2147097" cy="2882165"/>
          </a:xfrm>
          <a:custGeom>
            <a:avLst/>
            <a:gdLst>
              <a:gd name="connsiteX0" fmla="*/ 0 w 2863442"/>
              <a:gd name="connsiteY0" fmla="*/ 1431721 h 2863442"/>
              <a:gd name="connsiteX1" fmla="*/ 1431721 w 2863442"/>
              <a:gd name="connsiteY1" fmla="*/ 0 h 2863442"/>
              <a:gd name="connsiteX2" fmla="*/ 2863442 w 2863442"/>
              <a:gd name="connsiteY2" fmla="*/ 1431721 h 2863442"/>
              <a:gd name="connsiteX3" fmla="*/ 1431721 w 2863442"/>
              <a:gd name="connsiteY3" fmla="*/ 2863442 h 2863442"/>
              <a:gd name="connsiteX4" fmla="*/ 0 w 2863442"/>
              <a:gd name="connsiteY4" fmla="*/ 1431721 h 2863442"/>
              <a:gd name="connsiteX0" fmla="*/ 18977 w 2882419"/>
              <a:gd name="connsiteY0" fmla="*/ 1516778 h 2948499"/>
              <a:gd name="connsiteX1" fmla="*/ 682536 w 2882419"/>
              <a:gd name="connsiteY1" fmla="*/ 310558 h 2948499"/>
              <a:gd name="connsiteX2" fmla="*/ 1450698 w 2882419"/>
              <a:gd name="connsiteY2" fmla="*/ 85057 h 2948499"/>
              <a:gd name="connsiteX3" fmla="*/ 2882419 w 2882419"/>
              <a:gd name="connsiteY3" fmla="*/ 1516778 h 2948499"/>
              <a:gd name="connsiteX4" fmla="*/ 1450698 w 2882419"/>
              <a:gd name="connsiteY4" fmla="*/ 2948499 h 2948499"/>
              <a:gd name="connsiteX5" fmla="*/ 18977 w 2882419"/>
              <a:gd name="connsiteY5" fmla="*/ 1516778 h 2948499"/>
              <a:gd name="connsiteX0" fmla="*/ 18032 w 2881474"/>
              <a:gd name="connsiteY0" fmla="*/ 1516778 h 2948499"/>
              <a:gd name="connsiteX1" fmla="*/ 681591 w 2881474"/>
              <a:gd name="connsiteY1" fmla="*/ 310558 h 2948499"/>
              <a:gd name="connsiteX2" fmla="*/ 1449753 w 2881474"/>
              <a:gd name="connsiteY2" fmla="*/ 85057 h 2948499"/>
              <a:gd name="connsiteX3" fmla="*/ 2881474 w 2881474"/>
              <a:gd name="connsiteY3" fmla="*/ 1516778 h 2948499"/>
              <a:gd name="connsiteX4" fmla="*/ 1449753 w 2881474"/>
              <a:gd name="connsiteY4" fmla="*/ 2948499 h 2948499"/>
              <a:gd name="connsiteX5" fmla="*/ 18032 w 2881474"/>
              <a:gd name="connsiteY5" fmla="*/ 1516778 h 2948499"/>
              <a:gd name="connsiteX0" fmla="*/ 1225 w 2864667"/>
              <a:gd name="connsiteY0" fmla="*/ 1516778 h 2948499"/>
              <a:gd name="connsiteX1" fmla="*/ 664784 w 2864667"/>
              <a:gd name="connsiteY1" fmla="*/ 310558 h 2948499"/>
              <a:gd name="connsiteX2" fmla="*/ 1432946 w 2864667"/>
              <a:gd name="connsiteY2" fmla="*/ 85057 h 2948499"/>
              <a:gd name="connsiteX3" fmla="*/ 2864667 w 2864667"/>
              <a:gd name="connsiteY3" fmla="*/ 1516778 h 2948499"/>
              <a:gd name="connsiteX4" fmla="*/ 1432946 w 2864667"/>
              <a:gd name="connsiteY4" fmla="*/ 2948499 h 2948499"/>
              <a:gd name="connsiteX5" fmla="*/ 1225 w 2864667"/>
              <a:gd name="connsiteY5" fmla="*/ 1516778 h 2948499"/>
              <a:gd name="connsiteX0" fmla="*/ 1225 w 2878706"/>
              <a:gd name="connsiteY0" fmla="*/ 1206220 h 2637941"/>
              <a:gd name="connsiteX1" fmla="*/ 664784 w 2878706"/>
              <a:gd name="connsiteY1" fmla="*/ 0 h 2637941"/>
              <a:gd name="connsiteX2" fmla="*/ 2864667 w 2878706"/>
              <a:gd name="connsiteY2" fmla="*/ 1206220 h 2637941"/>
              <a:gd name="connsiteX3" fmla="*/ 1432946 w 2878706"/>
              <a:gd name="connsiteY3" fmla="*/ 2637941 h 2637941"/>
              <a:gd name="connsiteX4" fmla="*/ 1225 w 2878706"/>
              <a:gd name="connsiteY4" fmla="*/ 1206220 h 2637941"/>
              <a:gd name="connsiteX0" fmla="*/ 1225 w 2878706"/>
              <a:gd name="connsiteY0" fmla="*/ 1213509 h 2645230"/>
              <a:gd name="connsiteX1" fmla="*/ 664784 w 2878706"/>
              <a:gd name="connsiteY1" fmla="*/ 7289 h 2645230"/>
              <a:gd name="connsiteX2" fmla="*/ 2864667 w 2878706"/>
              <a:gd name="connsiteY2" fmla="*/ 1213509 h 2645230"/>
              <a:gd name="connsiteX3" fmla="*/ 1432946 w 2878706"/>
              <a:gd name="connsiteY3" fmla="*/ 2645230 h 2645230"/>
              <a:gd name="connsiteX4" fmla="*/ 1225 w 2878706"/>
              <a:gd name="connsiteY4" fmla="*/ 1213509 h 2645230"/>
              <a:gd name="connsiteX0" fmla="*/ 753 w 2093938"/>
              <a:gd name="connsiteY0" fmla="*/ 1215468 h 2648312"/>
              <a:gd name="connsiteX1" fmla="*/ 664312 w 2093938"/>
              <a:gd name="connsiteY1" fmla="*/ 9248 h 2648312"/>
              <a:gd name="connsiteX2" fmla="*/ 2070445 w 2093938"/>
              <a:gd name="connsiteY2" fmla="*/ 1015443 h 2648312"/>
              <a:gd name="connsiteX3" fmla="*/ 1432474 w 2093938"/>
              <a:gd name="connsiteY3" fmla="*/ 2647189 h 2648312"/>
              <a:gd name="connsiteX4" fmla="*/ 753 w 2093938"/>
              <a:gd name="connsiteY4" fmla="*/ 1215468 h 2648312"/>
              <a:gd name="connsiteX0" fmla="*/ 87 w 2079717"/>
              <a:gd name="connsiteY0" fmla="*/ 1215468 h 2444935"/>
              <a:gd name="connsiteX1" fmla="*/ 663646 w 2079717"/>
              <a:gd name="connsiteY1" fmla="*/ 9248 h 2444935"/>
              <a:gd name="connsiteX2" fmla="*/ 2069779 w 2079717"/>
              <a:gd name="connsiteY2" fmla="*/ 1015443 h 2444935"/>
              <a:gd name="connsiteX3" fmla="*/ 707908 w 2079717"/>
              <a:gd name="connsiteY3" fmla="*/ 2443989 h 2444935"/>
              <a:gd name="connsiteX4" fmla="*/ 87 w 2079717"/>
              <a:gd name="connsiteY4" fmla="*/ 1215468 h 2444935"/>
              <a:gd name="connsiteX0" fmla="*/ 87 w 2079717"/>
              <a:gd name="connsiteY0" fmla="*/ 1215468 h 2444935"/>
              <a:gd name="connsiteX1" fmla="*/ 663646 w 2079717"/>
              <a:gd name="connsiteY1" fmla="*/ 9248 h 2444935"/>
              <a:gd name="connsiteX2" fmla="*/ 2069779 w 2079717"/>
              <a:gd name="connsiteY2" fmla="*/ 1015443 h 2444935"/>
              <a:gd name="connsiteX3" fmla="*/ 707908 w 2079717"/>
              <a:gd name="connsiteY3" fmla="*/ 2443989 h 2444935"/>
              <a:gd name="connsiteX4" fmla="*/ 87 w 2079717"/>
              <a:gd name="connsiteY4" fmla="*/ 1215468 h 2444935"/>
              <a:gd name="connsiteX0" fmla="*/ 87 w 2079717"/>
              <a:gd name="connsiteY0" fmla="*/ 1215468 h 2443989"/>
              <a:gd name="connsiteX1" fmla="*/ 663646 w 2079717"/>
              <a:gd name="connsiteY1" fmla="*/ 9248 h 2443989"/>
              <a:gd name="connsiteX2" fmla="*/ 2069779 w 2079717"/>
              <a:gd name="connsiteY2" fmla="*/ 1015443 h 2443989"/>
              <a:gd name="connsiteX3" fmla="*/ 707908 w 2079717"/>
              <a:gd name="connsiteY3" fmla="*/ 2443989 h 2443989"/>
              <a:gd name="connsiteX4" fmla="*/ 87 w 2079717"/>
              <a:gd name="connsiteY4" fmla="*/ 1215468 h 2443989"/>
              <a:gd name="connsiteX0" fmla="*/ 635 w 2080265"/>
              <a:gd name="connsiteY0" fmla="*/ 1215468 h 2443989"/>
              <a:gd name="connsiteX1" fmla="*/ 664194 w 2080265"/>
              <a:gd name="connsiteY1" fmla="*/ 9248 h 2443989"/>
              <a:gd name="connsiteX2" fmla="*/ 2070327 w 2080265"/>
              <a:gd name="connsiteY2" fmla="*/ 1015443 h 2443989"/>
              <a:gd name="connsiteX3" fmla="*/ 708456 w 2080265"/>
              <a:gd name="connsiteY3" fmla="*/ 2443989 h 2443989"/>
              <a:gd name="connsiteX4" fmla="*/ 635 w 2080265"/>
              <a:gd name="connsiteY4" fmla="*/ 1215468 h 2443989"/>
              <a:gd name="connsiteX0" fmla="*/ 648 w 2077103"/>
              <a:gd name="connsiteY0" fmla="*/ 1066243 h 2443989"/>
              <a:gd name="connsiteX1" fmla="*/ 661032 w 2077103"/>
              <a:gd name="connsiteY1" fmla="*/ 9248 h 2443989"/>
              <a:gd name="connsiteX2" fmla="*/ 2067165 w 2077103"/>
              <a:gd name="connsiteY2" fmla="*/ 1015443 h 2443989"/>
              <a:gd name="connsiteX3" fmla="*/ 705294 w 2077103"/>
              <a:gd name="connsiteY3" fmla="*/ 2443989 h 2443989"/>
              <a:gd name="connsiteX4" fmla="*/ 648 w 2077103"/>
              <a:gd name="connsiteY4" fmla="*/ 1066243 h 2443989"/>
              <a:gd name="connsiteX0" fmla="*/ 149 w 2076604"/>
              <a:gd name="connsiteY0" fmla="*/ 1066243 h 2443989"/>
              <a:gd name="connsiteX1" fmla="*/ 660533 w 2076604"/>
              <a:gd name="connsiteY1" fmla="*/ 9248 h 2443989"/>
              <a:gd name="connsiteX2" fmla="*/ 2066666 w 2076604"/>
              <a:gd name="connsiteY2" fmla="*/ 1015443 h 2443989"/>
              <a:gd name="connsiteX3" fmla="*/ 704795 w 2076604"/>
              <a:gd name="connsiteY3" fmla="*/ 2443989 h 2443989"/>
              <a:gd name="connsiteX4" fmla="*/ 149 w 2076604"/>
              <a:gd name="connsiteY4" fmla="*/ 1066243 h 2443989"/>
              <a:gd name="connsiteX0" fmla="*/ 7863 w 2084318"/>
              <a:gd name="connsiteY0" fmla="*/ 1066243 h 2443989"/>
              <a:gd name="connsiteX1" fmla="*/ 668247 w 2084318"/>
              <a:gd name="connsiteY1" fmla="*/ 9248 h 2443989"/>
              <a:gd name="connsiteX2" fmla="*/ 2074380 w 2084318"/>
              <a:gd name="connsiteY2" fmla="*/ 1015443 h 2443989"/>
              <a:gd name="connsiteX3" fmla="*/ 712509 w 2084318"/>
              <a:gd name="connsiteY3" fmla="*/ 2443989 h 2443989"/>
              <a:gd name="connsiteX4" fmla="*/ 7863 w 2084318"/>
              <a:gd name="connsiteY4" fmla="*/ 1066243 h 2443989"/>
              <a:gd name="connsiteX0" fmla="*/ 7863 w 2099205"/>
              <a:gd name="connsiteY0" fmla="*/ 1066243 h 2451622"/>
              <a:gd name="connsiteX1" fmla="*/ 668247 w 2099205"/>
              <a:gd name="connsiteY1" fmla="*/ 9248 h 2451622"/>
              <a:gd name="connsiteX2" fmla="*/ 2074380 w 2099205"/>
              <a:gd name="connsiteY2" fmla="*/ 1015443 h 2451622"/>
              <a:gd name="connsiteX3" fmla="*/ 712509 w 2099205"/>
              <a:gd name="connsiteY3" fmla="*/ 2443989 h 2451622"/>
              <a:gd name="connsiteX4" fmla="*/ 7863 w 2099205"/>
              <a:gd name="connsiteY4" fmla="*/ 1066243 h 2451622"/>
              <a:gd name="connsiteX0" fmla="*/ 7863 w 2099205"/>
              <a:gd name="connsiteY0" fmla="*/ 1066243 h 2451622"/>
              <a:gd name="connsiteX1" fmla="*/ 668247 w 2099205"/>
              <a:gd name="connsiteY1" fmla="*/ 9248 h 2451622"/>
              <a:gd name="connsiteX2" fmla="*/ 2074380 w 2099205"/>
              <a:gd name="connsiteY2" fmla="*/ 1015443 h 2451622"/>
              <a:gd name="connsiteX3" fmla="*/ 712509 w 2099205"/>
              <a:gd name="connsiteY3" fmla="*/ 2443989 h 2451622"/>
              <a:gd name="connsiteX4" fmla="*/ 7863 w 2099205"/>
              <a:gd name="connsiteY4" fmla="*/ 1066243 h 2451622"/>
              <a:gd name="connsiteX0" fmla="*/ 7863 w 2099205"/>
              <a:gd name="connsiteY0" fmla="*/ 1066146 h 2451525"/>
              <a:gd name="connsiteX1" fmla="*/ 668247 w 2099205"/>
              <a:gd name="connsiteY1" fmla="*/ 9151 h 2451525"/>
              <a:gd name="connsiteX2" fmla="*/ 2074380 w 2099205"/>
              <a:gd name="connsiteY2" fmla="*/ 1015346 h 2451525"/>
              <a:gd name="connsiteX3" fmla="*/ 712509 w 2099205"/>
              <a:gd name="connsiteY3" fmla="*/ 2443892 h 2451525"/>
              <a:gd name="connsiteX4" fmla="*/ 7863 w 2099205"/>
              <a:gd name="connsiteY4" fmla="*/ 1066146 h 2451525"/>
              <a:gd name="connsiteX0" fmla="*/ 7863 w 2087216"/>
              <a:gd name="connsiteY0" fmla="*/ 1066273 h 2451774"/>
              <a:gd name="connsiteX1" fmla="*/ 668247 w 2087216"/>
              <a:gd name="connsiteY1" fmla="*/ 9278 h 2451774"/>
              <a:gd name="connsiteX2" fmla="*/ 2074380 w 2087216"/>
              <a:gd name="connsiteY2" fmla="*/ 1015473 h 2451774"/>
              <a:gd name="connsiteX3" fmla="*/ 712509 w 2087216"/>
              <a:gd name="connsiteY3" fmla="*/ 2444019 h 2451774"/>
              <a:gd name="connsiteX4" fmla="*/ 7863 w 2087216"/>
              <a:gd name="connsiteY4" fmla="*/ 1066273 h 2451774"/>
              <a:gd name="connsiteX0" fmla="*/ 7863 w 2093814"/>
              <a:gd name="connsiteY0" fmla="*/ 1066213 h 2451694"/>
              <a:gd name="connsiteX1" fmla="*/ 668247 w 2093814"/>
              <a:gd name="connsiteY1" fmla="*/ 9218 h 2451694"/>
              <a:gd name="connsiteX2" fmla="*/ 2074380 w 2093814"/>
              <a:gd name="connsiteY2" fmla="*/ 1015413 h 2451694"/>
              <a:gd name="connsiteX3" fmla="*/ 712509 w 2093814"/>
              <a:gd name="connsiteY3" fmla="*/ 2443959 h 2451694"/>
              <a:gd name="connsiteX4" fmla="*/ 7863 w 2093814"/>
              <a:gd name="connsiteY4" fmla="*/ 1066213 h 2451694"/>
              <a:gd name="connsiteX0" fmla="*/ 7863 w 2093473"/>
              <a:gd name="connsiteY0" fmla="*/ 1066213 h 2447447"/>
              <a:gd name="connsiteX1" fmla="*/ 668247 w 2093473"/>
              <a:gd name="connsiteY1" fmla="*/ 9218 h 2447447"/>
              <a:gd name="connsiteX2" fmla="*/ 2074380 w 2093473"/>
              <a:gd name="connsiteY2" fmla="*/ 1015413 h 2447447"/>
              <a:gd name="connsiteX3" fmla="*/ 712509 w 2093473"/>
              <a:gd name="connsiteY3" fmla="*/ 2443959 h 2447447"/>
              <a:gd name="connsiteX4" fmla="*/ 7863 w 2093473"/>
              <a:gd name="connsiteY4" fmla="*/ 1066213 h 2447447"/>
              <a:gd name="connsiteX0" fmla="*/ 7863 w 2093473"/>
              <a:gd name="connsiteY0" fmla="*/ 1072890 h 2454124"/>
              <a:gd name="connsiteX1" fmla="*/ 668247 w 2093473"/>
              <a:gd name="connsiteY1" fmla="*/ 15895 h 2454124"/>
              <a:gd name="connsiteX2" fmla="*/ 2074380 w 2093473"/>
              <a:gd name="connsiteY2" fmla="*/ 1022090 h 2454124"/>
              <a:gd name="connsiteX3" fmla="*/ 712509 w 2093473"/>
              <a:gd name="connsiteY3" fmla="*/ 2450636 h 2454124"/>
              <a:gd name="connsiteX4" fmla="*/ 7863 w 2093473"/>
              <a:gd name="connsiteY4" fmla="*/ 1072890 h 2454124"/>
              <a:gd name="connsiteX0" fmla="*/ 7863 w 2090384"/>
              <a:gd name="connsiteY0" fmla="*/ 1073385 h 2454627"/>
              <a:gd name="connsiteX1" fmla="*/ 668247 w 2090384"/>
              <a:gd name="connsiteY1" fmla="*/ 16390 h 2454627"/>
              <a:gd name="connsiteX2" fmla="*/ 2074380 w 2090384"/>
              <a:gd name="connsiteY2" fmla="*/ 1022585 h 2454627"/>
              <a:gd name="connsiteX3" fmla="*/ 712509 w 2090384"/>
              <a:gd name="connsiteY3" fmla="*/ 2451131 h 2454627"/>
              <a:gd name="connsiteX4" fmla="*/ 7863 w 2090384"/>
              <a:gd name="connsiteY4" fmla="*/ 1073385 h 2454627"/>
              <a:gd name="connsiteX0" fmla="*/ 3128 w 2457124"/>
              <a:gd name="connsiteY0" fmla="*/ 1054335 h 2454627"/>
              <a:gd name="connsiteX1" fmla="*/ 1034987 w 2457124"/>
              <a:gd name="connsiteY1" fmla="*/ 16390 h 2454627"/>
              <a:gd name="connsiteX2" fmla="*/ 2441120 w 2457124"/>
              <a:gd name="connsiteY2" fmla="*/ 1022585 h 2454627"/>
              <a:gd name="connsiteX3" fmla="*/ 1079249 w 2457124"/>
              <a:gd name="connsiteY3" fmla="*/ 2451131 h 2454627"/>
              <a:gd name="connsiteX4" fmla="*/ 3128 w 2457124"/>
              <a:gd name="connsiteY4" fmla="*/ 1054335 h 2454627"/>
              <a:gd name="connsiteX0" fmla="*/ 3128 w 2457124"/>
              <a:gd name="connsiteY0" fmla="*/ 1054335 h 2454627"/>
              <a:gd name="connsiteX1" fmla="*/ 1034987 w 2457124"/>
              <a:gd name="connsiteY1" fmla="*/ 16390 h 2454627"/>
              <a:gd name="connsiteX2" fmla="*/ 2441120 w 2457124"/>
              <a:gd name="connsiteY2" fmla="*/ 1022585 h 2454627"/>
              <a:gd name="connsiteX3" fmla="*/ 1079249 w 2457124"/>
              <a:gd name="connsiteY3" fmla="*/ 2451131 h 2454627"/>
              <a:gd name="connsiteX4" fmla="*/ 3128 w 2457124"/>
              <a:gd name="connsiteY4" fmla="*/ 1054335 h 2454627"/>
              <a:gd name="connsiteX0" fmla="*/ 23 w 2438068"/>
              <a:gd name="connsiteY0" fmla="*/ 1067339 h 2467480"/>
              <a:gd name="connsiteX1" fmla="*/ 1050932 w 2438068"/>
              <a:gd name="connsiteY1" fmla="*/ 15107 h 2467480"/>
              <a:gd name="connsiteX2" fmla="*/ 2438015 w 2438068"/>
              <a:gd name="connsiteY2" fmla="*/ 1035589 h 2467480"/>
              <a:gd name="connsiteX3" fmla="*/ 1076144 w 2438068"/>
              <a:gd name="connsiteY3" fmla="*/ 2464135 h 2467480"/>
              <a:gd name="connsiteX4" fmla="*/ 23 w 2438068"/>
              <a:gd name="connsiteY4" fmla="*/ 1067339 h 2467480"/>
              <a:gd name="connsiteX0" fmla="*/ 21 w 2452354"/>
              <a:gd name="connsiteY0" fmla="*/ 1067339 h 2467480"/>
              <a:gd name="connsiteX1" fmla="*/ 1065218 w 2452354"/>
              <a:gd name="connsiteY1" fmla="*/ 15107 h 2467480"/>
              <a:gd name="connsiteX2" fmla="*/ 2452301 w 2452354"/>
              <a:gd name="connsiteY2" fmla="*/ 1035589 h 2467480"/>
              <a:gd name="connsiteX3" fmla="*/ 1090430 w 2452354"/>
              <a:gd name="connsiteY3" fmla="*/ 2464135 h 2467480"/>
              <a:gd name="connsiteX4" fmla="*/ 21 w 2452354"/>
              <a:gd name="connsiteY4" fmla="*/ 1067339 h 2467480"/>
              <a:gd name="connsiteX0" fmla="*/ 23 w 2438068"/>
              <a:gd name="connsiteY0" fmla="*/ 1072102 h 2467480"/>
              <a:gd name="connsiteX1" fmla="*/ 1050932 w 2438068"/>
              <a:gd name="connsiteY1" fmla="*/ 15107 h 2467480"/>
              <a:gd name="connsiteX2" fmla="*/ 2438015 w 2438068"/>
              <a:gd name="connsiteY2" fmla="*/ 1035589 h 2467480"/>
              <a:gd name="connsiteX3" fmla="*/ 1076144 w 2438068"/>
              <a:gd name="connsiteY3" fmla="*/ 2464135 h 2467480"/>
              <a:gd name="connsiteX4" fmla="*/ 23 w 2438068"/>
              <a:gd name="connsiteY4" fmla="*/ 1072102 h 2467480"/>
              <a:gd name="connsiteX0" fmla="*/ 32 w 2438077"/>
              <a:gd name="connsiteY0" fmla="*/ 1072102 h 2467480"/>
              <a:gd name="connsiteX1" fmla="*/ 1050941 w 2438077"/>
              <a:gd name="connsiteY1" fmla="*/ 15107 h 2467480"/>
              <a:gd name="connsiteX2" fmla="*/ 2438024 w 2438077"/>
              <a:gd name="connsiteY2" fmla="*/ 1035589 h 2467480"/>
              <a:gd name="connsiteX3" fmla="*/ 1076153 w 2438077"/>
              <a:gd name="connsiteY3" fmla="*/ 2464135 h 2467480"/>
              <a:gd name="connsiteX4" fmla="*/ 32 w 2438077"/>
              <a:gd name="connsiteY4" fmla="*/ 1072102 h 2467480"/>
              <a:gd name="connsiteX0" fmla="*/ 32 w 2438077"/>
              <a:gd name="connsiteY0" fmla="*/ 1072102 h 2467480"/>
              <a:gd name="connsiteX1" fmla="*/ 1050941 w 2438077"/>
              <a:gd name="connsiteY1" fmla="*/ 15107 h 2467480"/>
              <a:gd name="connsiteX2" fmla="*/ 2438024 w 2438077"/>
              <a:gd name="connsiteY2" fmla="*/ 1035589 h 2467480"/>
              <a:gd name="connsiteX3" fmla="*/ 1076153 w 2438077"/>
              <a:gd name="connsiteY3" fmla="*/ 2464135 h 2467480"/>
              <a:gd name="connsiteX4" fmla="*/ 32 w 2438077"/>
              <a:gd name="connsiteY4" fmla="*/ 1072102 h 2467480"/>
              <a:gd name="connsiteX0" fmla="*/ 11435 w 2449480"/>
              <a:gd name="connsiteY0" fmla="*/ 1072102 h 2467480"/>
              <a:gd name="connsiteX1" fmla="*/ 1062344 w 2449480"/>
              <a:gd name="connsiteY1" fmla="*/ 15107 h 2467480"/>
              <a:gd name="connsiteX2" fmla="*/ 2449427 w 2449480"/>
              <a:gd name="connsiteY2" fmla="*/ 1035589 h 2467480"/>
              <a:gd name="connsiteX3" fmla="*/ 1087556 w 2449480"/>
              <a:gd name="connsiteY3" fmla="*/ 2464135 h 2467480"/>
              <a:gd name="connsiteX4" fmla="*/ 11435 w 2449480"/>
              <a:gd name="connsiteY4" fmla="*/ 1072102 h 2467480"/>
              <a:gd name="connsiteX0" fmla="*/ 10612 w 2462944"/>
              <a:gd name="connsiteY0" fmla="*/ 1076865 h 2467480"/>
              <a:gd name="connsiteX1" fmla="*/ 1075808 w 2462944"/>
              <a:gd name="connsiteY1" fmla="*/ 15107 h 2467480"/>
              <a:gd name="connsiteX2" fmla="*/ 2462891 w 2462944"/>
              <a:gd name="connsiteY2" fmla="*/ 1035589 h 2467480"/>
              <a:gd name="connsiteX3" fmla="*/ 1101020 w 2462944"/>
              <a:gd name="connsiteY3" fmla="*/ 2464135 h 2467480"/>
              <a:gd name="connsiteX4" fmla="*/ 10612 w 2462944"/>
              <a:gd name="connsiteY4" fmla="*/ 1076865 h 2467480"/>
              <a:gd name="connsiteX0" fmla="*/ 636 w 2452968"/>
              <a:gd name="connsiteY0" fmla="*/ 1076865 h 2467480"/>
              <a:gd name="connsiteX1" fmla="*/ 1065832 w 2452968"/>
              <a:gd name="connsiteY1" fmla="*/ 15107 h 2467480"/>
              <a:gd name="connsiteX2" fmla="*/ 2452915 w 2452968"/>
              <a:gd name="connsiteY2" fmla="*/ 1035589 h 2467480"/>
              <a:gd name="connsiteX3" fmla="*/ 1091044 w 2452968"/>
              <a:gd name="connsiteY3" fmla="*/ 2464135 h 2467480"/>
              <a:gd name="connsiteX4" fmla="*/ 636 w 2452968"/>
              <a:gd name="connsiteY4" fmla="*/ 1076865 h 2467480"/>
              <a:gd name="connsiteX0" fmla="*/ 636 w 1456970"/>
              <a:gd name="connsiteY0" fmla="*/ 1076700 h 2467343"/>
              <a:gd name="connsiteX1" fmla="*/ 1065832 w 1456970"/>
              <a:gd name="connsiteY1" fmla="*/ 14942 h 2467343"/>
              <a:gd name="connsiteX2" fmla="*/ 381227 w 1456970"/>
              <a:gd name="connsiteY2" fmla="*/ 1044949 h 2467343"/>
              <a:gd name="connsiteX3" fmla="*/ 1091044 w 1456970"/>
              <a:gd name="connsiteY3" fmla="*/ 2463970 h 2467343"/>
              <a:gd name="connsiteX4" fmla="*/ 636 w 1456970"/>
              <a:gd name="connsiteY4" fmla="*/ 1076700 h 2467343"/>
              <a:gd name="connsiteX0" fmla="*/ 636 w 1325187"/>
              <a:gd name="connsiteY0" fmla="*/ 1076700 h 2463970"/>
              <a:gd name="connsiteX1" fmla="*/ 1065832 w 1325187"/>
              <a:gd name="connsiteY1" fmla="*/ 14942 h 2463970"/>
              <a:gd name="connsiteX2" fmla="*/ 381227 w 1325187"/>
              <a:gd name="connsiteY2" fmla="*/ 1044949 h 2463970"/>
              <a:gd name="connsiteX3" fmla="*/ 1091044 w 1325187"/>
              <a:gd name="connsiteY3" fmla="*/ 2463970 h 2463970"/>
              <a:gd name="connsiteX4" fmla="*/ 636 w 1325187"/>
              <a:gd name="connsiteY4" fmla="*/ 1076700 h 2463970"/>
              <a:gd name="connsiteX0" fmla="*/ 636 w 1091044"/>
              <a:gd name="connsiteY0" fmla="*/ 1061758 h 2449028"/>
              <a:gd name="connsiteX1" fmla="*/ 1065832 w 1091044"/>
              <a:gd name="connsiteY1" fmla="*/ 0 h 2449028"/>
              <a:gd name="connsiteX2" fmla="*/ 381227 w 1091044"/>
              <a:gd name="connsiteY2" fmla="*/ 1030007 h 2449028"/>
              <a:gd name="connsiteX3" fmla="*/ 1091044 w 1091044"/>
              <a:gd name="connsiteY3" fmla="*/ 2449028 h 2449028"/>
              <a:gd name="connsiteX4" fmla="*/ 636 w 1091044"/>
              <a:gd name="connsiteY4" fmla="*/ 1061758 h 2449028"/>
              <a:gd name="connsiteX0" fmla="*/ 636 w 1091044"/>
              <a:gd name="connsiteY0" fmla="*/ 1061758 h 2449028"/>
              <a:gd name="connsiteX1" fmla="*/ 1065832 w 1091044"/>
              <a:gd name="connsiteY1" fmla="*/ 0 h 2449028"/>
              <a:gd name="connsiteX2" fmla="*/ 381227 w 1091044"/>
              <a:gd name="connsiteY2" fmla="*/ 1230032 h 2449028"/>
              <a:gd name="connsiteX3" fmla="*/ 1091044 w 1091044"/>
              <a:gd name="connsiteY3" fmla="*/ 2449028 h 2449028"/>
              <a:gd name="connsiteX4" fmla="*/ 636 w 1091044"/>
              <a:gd name="connsiteY4" fmla="*/ 1061758 h 2449028"/>
              <a:gd name="connsiteX0" fmla="*/ 636 w 1091044"/>
              <a:gd name="connsiteY0" fmla="*/ 1061758 h 2449028"/>
              <a:gd name="connsiteX1" fmla="*/ 1065832 w 1091044"/>
              <a:gd name="connsiteY1" fmla="*/ 0 h 2449028"/>
              <a:gd name="connsiteX2" fmla="*/ 381227 w 1091044"/>
              <a:gd name="connsiteY2" fmla="*/ 1230032 h 2449028"/>
              <a:gd name="connsiteX3" fmla="*/ 1091044 w 1091044"/>
              <a:gd name="connsiteY3" fmla="*/ 2449028 h 2449028"/>
              <a:gd name="connsiteX4" fmla="*/ 636 w 1091044"/>
              <a:gd name="connsiteY4" fmla="*/ 1061758 h 2449028"/>
              <a:gd name="connsiteX0" fmla="*/ 636 w 1091044"/>
              <a:gd name="connsiteY0" fmla="*/ 1061758 h 2449028"/>
              <a:gd name="connsiteX1" fmla="*/ 1065832 w 1091044"/>
              <a:gd name="connsiteY1" fmla="*/ 0 h 2449028"/>
              <a:gd name="connsiteX2" fmla="*/ 381227 w 1091044"/>
              <a:gd name="connsiteY2" fmla="*/ 1230032 h 2449028"/>
              <a:gd name="connsiteX3" fmla="*/ 1091044 w 1091044"/>
              <a:gd name="connsiteY3" fmla="*/ 2449028 h 2449028"/>
              <a:gd name="connsiteX4" fmla="*/ 636 w 1091044"/>
              <a:gd name="connsiteY4" fmla="*/ 1061758 h 2449028"/>
              <a:gd name="connsiteX0" fmla="*/ 3753 w 1094161"/>
              <a:gd name="connsiteY0" fmla="*/ 1061758 h 2449028"/>
              <a:gd name="connsiteX1" fmla="*/ 1068949 w 1094161"/>
              <a:gd name="connsiteY1" fmla="*/ 0 h 2449028"/>
              <a:gd name="connsiteX2" fmla="*/ 384344 w 1094161"/>
              <a:gd name="connsiteY2" fmla="*/ 1230032 h 2449028"/>
              <a:gd name="connsiteX3" fmla="*/ 1094161 w 1094161"/>
              <a:gd name="connsiteY3" fmla="*/ 2449028 h 2449028"/>
              <a:gd name="connsiteX4" fmla="*/ 3753 w 1094161"/>
              <a:gd name="connsiteY4" fmla="*/ 1061758 h 2449028"/>
              <a:gd name="connsiteX0" fmla="*/ 3607 w 1098778"/>
              <a:gd name="connsiteY0" fmla="*/ 1171295 h 2449028"/>
              <a:gd name="connsiteX1" fmla="*/ 1073566 w 1098778"/>
              <a:gd name="connsiteY1" fmla="*/ 0 h 2449028"/>
              <a:gd name="connsiteX2" fmla="*/ 388961 w 1098778"/>
              <a:gd name="connsiteY2" fmla="*/ 1230032 h 2449028"/>
              <a:gd name="connsiteX3" fmla="*/ 1098778 w 1098778"/>
              <a:gd name="connsiteY3" fmla="*/ 2449028 h 2449028"/>
              <a:gd name="connsiteX4" fmla="*/ 3607 w 1098778"/>
              <a:gd name="connsiteY4" fmla="*/ 1171295 h 2449028"/>
              <a:gd name="connsiteX0" fmla="*/ 559 w 1095730"/>
              <a:gd name="connsiteY0" fmla="*/ 1171295 h 2449028"/>
              <a:gd name="connsiteX1" fmla="*/ 1070518 w 1095730"/>
              <a:gd name="connsiteY1" fmla="*/ 0 h 2449028"/>
              <a:gd name="connsiteX2" fmla="*/ 385913 w 1095730"/>
              <a:gd name="connsiteY2" fmla="*/ 1230032 h 2449028"/>
              <a:gd name="connsiteX3" fmla="*/ 1095730 w 1095730"/>
              <a:gd name="connsiteY3" fmla="*/ 2449028 h 2449028"/>
              <a:gd name="connsiteX4" fmla="*/ 559 w 1095730"/>
              <a:gd name="connsiteY4" fmla="*/ 1171295 h 2449028"/>
              <a:gd name="connsiteX0" fmla="*/ 570 w 1086216"/>
              <a:gd name="connsiteY0" fmla="*/ 1061757 h 2449028"/>
              <a:gd name="connsiteX1" fmla="*/ 1061004 w 1086216"/>
              <a:gd name="connsiteY1" fmla="*/ 0 h 2449028"/>
              <a:gd name="connsiteX2" fmla="*/ 376399 w 1086216"/>
              <a:gd name="connsiteY2" fmla="*/ 1230032 h 2449028"/>
              <a:gd name="connsiteX3" fmla="*/ 1086216 w 1086216"/>
              <a:gd name="connsiteY3" fmla="*/ 2449028 h 2449028"/>
              <a:gd name="connsiteX4" fmla="*/ 570 w 1086216"/>
              <a:gd name="connsiteY4" fmla="*/ 1061757 h 2449028"/>
              <a:gd name="connsiteX0" fmla="*/ 583 w 1076704"/>
              <a:gd name="connsiteY0" fmla="*/ 1076045 h 2449028"/>
              <a:gd name="connsiteX1" fmla="*/ 1051492 w 1076704"/>
              <a:gd name="connsiteY1" fmla="*/ 0 h 2449028"/>
              <a:gd name="connsiteX2" fmla="*/ 366887 w 1076704"/>
              <a:gd name="connsiteY2" fmla="*/ 1230032 h 2449028"/>
              <a:gd name="connsiteX3" fmla="*/ 1076704 w 1076704"/>
              <a:gd name="connsiteY3" fmla="*/ 2449028 h 2449028"/>
              <a:gd name="connsiteX4" fmla="*/ 583 w 1076704"/>
              <a:gd name="connsiteY4" fmla="*/ 1076045 h 2449028"/>
              <a:gd name="connsiteX0" fmla="*/ 5574 w 1081695"/>
              <a:gd name="connsiteY0" fmla="*/ 1076045 h 2449028"/>
              <a:gd name="connsiteX1" fmla="*/ 1056483 w 1081695"/>
              <a:gd name="connsiteY1" fmla="*/ 0 h 2449028"/>
              <a:gd name="connsiteX2" fmla="*/ 371878 w 1081695"/>
              <a:gd name="connsiteY2" fmla="*/ 1230032 h 2449028"/>
              <a:gd name="connsiteX3" fmla="*/ 1081695 w 1081695"/>
              <a:gd name="connsiteY3" fmla="*/ 2449028 h 2449028"/>
              <a:gd name="connsiteX4" fmla="*/ 5574 w 1081695"/>
              <a:gd name="connsiteY4" fmla="*/ 1076045 h 2449028"/>
              <a:gd name="connsiteX0" fmla="*/ 9905 w 1086026"/>
              <a:gd name="connsiteY0" fmla="*/ 1076045 h 2449028"/>
              <a:gd name="connsiteX1" fmla="*/ 1060814 w 1086026"/>
              <a:gd name="connsiteY1" fmla="*/ 0 h 2449028"/>
              <a:gd name="connsiteX2" fmla="*/ 376209 w 1086026"/>
              <a:gd name="connsiteY2" fmla="*/ 1230032 h 2449028"/>
              <a:gd name="connsiteX3" fmla="*/ 1086026 w 1086026"/>
              <a:gd name="connsiteY3" fmla="*/ 2449028 h 2449028"/>
              <a:gd name="connsiteX4" fmla="*/ 9905 w 1086026"/>
              <a:gd name="connsiteY4" fmla="*/ 1076045 h 2449028"/>
              <a:gd name="connsiteX0" fmla="*/ 9139 w 1099548"/>
              <a:gd name="connsiteY0" fmla="*/ 1033182 h 2449028"/>
              <a:gd name="connsiteX1" fmla="*/ 1074336 w 1099548"/>
              <a:gd name="connsiteY1" fmla="*/ 0 h 2449028"/>
              <a:gd name="connsiteX2" fmla="*/ 389731 w 1099548"/>
              <a:gd name="connsiteY2" fmla="*/ 1230032 h 2449028"/>
              <a:gd name="connsiteX3" fmla="*/ 1099548 w 1099548"/>
              <a:gd name="connsiteY3" fmla="*/ 2449028 h 2449028"/>
              <a:gd name="connsiteX4" fmla="*/ 9139 w 1099548"/>
              <a:gd name="connsiteY4" fmla="*/ 1033182 h 2449028"/>
              <a:gd name="connsiteX0" fmla="*/ 9139 w 1099548"/>
              <a:gd name="connsiteY0" fmla="*/ 1033182 h 2449028"/>
              <a:gd name="connsiteX1" fmla="*/ 1074336 w 1099548"/>
              <a:gd name="connsiteY1" fmla="*/ 0 h 2449028"/>
              <a:gd name="connsiteX2" fmla="*/ 389731 w 1099548"/>
              <a:gd name="connsiteY2" fmla="*/ 1230032 h 2449028"/>
              <a:gd name="connsiteX3" fmla="*/ 1099548 w 1099548"/>
              <a:gd name="connsiteY3" fmla="*/ 2449028 h 2449028"/>
              <a:gd name="connsiteX4" fmla="*/ 9139 w 1099548"/>
              <a:gd name="connsiteY4" fmla="*/ 1033182 h 2449028"/>
              <a:gd name="connsiteX0" fmla="*/ 9139 w 1099548"/>
              <a:gd name="connsiteY0" fmla="*/ 1033182 h 2449028"/>
              <a:gd name="connsiteX1" fmla="*/ 1074336 w 1099548"/>
              <a:gd name="connsiteY1" fmla="*/ 0 h 2449028"/>
              <a:gd name="connsiteX2" fmla="*/ 389731 w 1099548"/>
              <a:gd name="connsiteY2" fmla="*/ 1230032 h 2449028"/>
              <a:gd name="connsiteX3" fmla="*/ 1099548 w 1099548"/>
              <a:gd name="connsiteY3" fmla="*/ 2449028 h 2449028"/>
              <a:gd name="connsiteX4" fmla="*/ 9139 w 1099548"/>
              <a:gd name="connsiteY4" fmla="*/ 1033182 h 2449028"/>
              <a:gd name="connsiteX0" fmla="*/ 364175 w 1454584"/>
              <a:gd name="connsiteY0" fmla="*/ 1052232 h 2468078"/>
              <a:gd name="connsiteX1" fmla="*/ 333997 w 1454584"/>
              <a:gd name="connsiteY1" fmla="*/ 0 h 2468078"/>
              <a:gd name="connsiteX2" fmla="*/ 744767 w 1454584"/>
              <a:gd name="connsiteY2" fmla="*/ 1249082 h 2468078"/>
              <a:gd name="connsiteX3" fmla="*/ 1454584 w 1454584"/>
              <a:gd name="connsiteY3" fmla="*/ 2468078 h 2468078"/>
              <a:gd name="connsiteX4" fmla="*/ 364175 w 1454584"/>
              <a:gd name="connsiteY4" fmla="*/ 1052232 h 2468078"/>
              <a:gd name="connsiteX0" fmla="*/ 364175 w 2487256"/>
              <a:gd name="connsiteY0" fmla="*/ 1052232 h 2468078"/>
              <a:gd name="connsiteX1" fmla="*/ 333997 w 2487256"/>
              <a:gd name="connsiteY1" fmla="*/ 0 h 2468078"/>
              <a:gd name="connsiteX2" fmla="*/ 2473554 w 2487256"/>
              <a:gd name="connsiteY2" fmla="*/ 1025244 h 2468078"/>
              <a:gd name="connsiteX3" fmla="*/ 1454584 w 2487256"/>
              <a:gd name="connsiteY3" fmla="*/ 2468078 h 2468078"/>
              <a:gd name="connsiteX4" fmla="*/ 364175 w 2487256"/>
              <a:gd name="connsiteY4" fmla="*/ 1052232 h 2468078"/>
              <a:gd name="connsiteX0" fmla="*/ 1495905 w 2299773"/>
              <a:gd name="connsiteY0" fmla="*/ 1028420 h 2468078"/>
              <a:gd name="connsiteX1" fmla="*/ 146514 w 2299773"/>
              <a:gd name="connsiteY1" fmla="*/ 0 h 2468078"/>
              <a:gd name="connsiteX2" fmla="*/ 2286071 w 2299773"/>
              <a:gd name="connsiteY2" fmla="*/ 1025244 h 2468078"/>
              <a:gd name="connsiteX3" fmla="*/ 1267101 w 2299773"/>
              <a:gd name="connsiteY3" fmla="*/ 2468078 h 2468078"/>
              <a:gd name="connsiteX4" fmla="*/ 1495905 w 2299773"/>
              <a:gd name="connsiteY4" fmla="*/ 1028420 h 2468078"/>
              <a:gd name="connsiteX0" fmla="*/ 1633882 w 2424048"/>
              <a:gd name="connsiteY0" fmla="*/ 1028420 h 2453790"/>
              <a:gd name="connsiteX1" fmla="*/ 284491 w 2424048"/>
              <a:gd name="connsiteY1" fmla="*/ 0 h 2453790"/>
              <a:gd name="connsiteX2" fmla="*/ 2424048 w 2424048"/>
              <a:gd name="connsiteY2" fmla="*/ 1025244 h 2453790"/>
              <a:gd name="connsiteX3" fmla="*/ 281128 w 2424048"/>
              <a:gd name="connsiteY3" fmla="*/ 2453790 h 2453790"/>
              <a:gd name="connsiteX4" fmla="*/ 1633882 w 2424048"/>
              <a:gd name="connsiteY4" fmla="*/ 1028420 h 2453790"/>
              <a:gd name="connsiteX0" fmla="*/ 1633882 w 2424048"/>
              <a:gd name="connsiteY0" fmla="*/ 1028420 h 2536425"/>
              <a:gd name="connsiteX1" fmla="*/ 284491 w 2424048"/>
              <a:gd name="connsiteY1" fmla="*/ 0 h 2536425"/>
              <a:gd name="connsiteX2" fmla="*/ 2424048 w 2424048"/>
              <a:gd name="connsiteY2" fmla="*/ 1025244 h 2536425"/>
              <a:gd name="connsiteX3" fmla="*/ 281128 w 2424048"/>
              <a:gd name="connsiteY3" fmla="*/ 2453790 h 2536425"/>
              <a:gd name="connsiteX4" fmla="*/ 1633882 w 2424048"/>
              <a:gd name="connsiteY4" fmla="*/ 1028420 h 2536425"/>
              <a:gd name="connsiteX0" fmla="*/ 1485461 w 2275627"/>
              <a:gd name="connsiteY0" fmla="*/ 1028420 h 2536425"/>
              <a:gd name="connsiteX1" fmla="*/ 136070 w 2275627"/>
              <a:gd name="connsiteY1" fmla="*/ 0 h 2536425"/>
              <a:gd name="connsiteX2" fmla="*/ 2275627 w 2275627"/>
              <a:gd name="connsiteY2" fmla="*/ 1025244 h 2536425"/>
              <a:gd name="connsiteX3" fmla="*/ 132707 w 2275627"/>
              <a:gd name="connsiteY3" fmla="*/ 2453790 h 2536425"/>
              <a:gd name="connsiteX4" fmla="*/ 1485461 w 2275627"/>
              <a:gd name="connsiteY4" fmla="*/ 1028420 h 2536425"/>
              <a:gd name="connsiteX0" fmla="*/ 1360357 w 2150523"/>
              <a:gd name="connsiteY0" fmla="*/ 1028420 h 2536425"/>
              <a:gd name="connsiteX1" fmla="*/ 10966 w 2150523"/>
              <a:gd name="connsiteY1" fmla="*/ 0 h 2536425"/>
              <a:gd name="connsiteX2" fmla="*/ 2150523 w 2150523"/>
              <a:gd name="connsiteY2" fmla="*/ 1025244 h 2536425"/>
              <a:gd name="connsiteX3" fmla="*/ 7603 w 2150523"/>
              <a:gd name="connsiteY3" fmla="*/ 2453790 h 2536425"/>
              <a:gd name="connsiteX4" fmla="*/ 1360357 w 2150523"/>
              <a:gd name="connsiteY4" fmla="*/ 1028420 h 2536425"/>
              <a:gd name="connsiteX0" fmla="*/ 1352754 w 2142920"/>
              <a:gd name="connsiteY0" fmla="*/ 1138552 h 2646557"/>
              <a:gd name="connsiteX1" fmla="*/ 3363 w 2142920"/>
              <a:gd name="connsiteY1" fmla="*/ 110132 h 2646557"/>
              <a:gd name="connsiteX2" fmla="*/ 2142920 w 2142920"/>
              <a:gd name="connsiteY2" fmla="*/ 1135376 h 2646557"/>
              <a:gd name="connsiteX3" fmla="*/ 0 w 2142920"/>
              <a:gd name="connsiteY3" fmla="*/ 2563922 h 2646557"/>
              <a:gd name="connsiteX4" fmla="*/ 1352754 w 2142920"/>
              <a:gd name="connsiteY4" fmla="*/ 1138552 h 2646557"/>
              <a:gd name="connsiteX0" fmla="*/ 1352754 w 2142920"/>
              <a:gd name="connsiteY0" fmla="*/ 1138552 h 2646557"/>
              <a:gd name="connsiteX1" fmla="*/ 3363 w 2142920"/>
              <a:gd name="connsiteY1" fmla="*/ 110132 h 2646557"/>
              <a:gd name="connsiteX2" fmla="*/ 2142920 w 2142920"/>
              <a:gd name="connsiteY2" fmla="*/ 1135376 h 2646557"/>
              <a:gd name="connsiteX3" fmla="*/ 0 w 2142920"/>
              <a:gd name="connsiteY3" fmla="*/ 2563922 h 2646557"/>
              <a:gd name="connsiteX4" fmla="*/ 1352754 w 2142920"/>
              <a:gd name="connsiteY4" fmla="*/ 1138552 h 2646557"/>
              <a:gd name="connsiteX0" fmla="*/ 1362279 w 2142920"/>
              <a:gd name="connsiteY0" fmla="*/ 1214752 h 2646557"/>
              <a:gd name="connsiteX1" fmla="*/ 3363 w 2142920"/>
              <a:gd name="connsiteY1" fmla="*/ 110132 h 2646557"/>
              <a:gd name="connsiteX2" fmla="*/ 2142920 w 2142920"/>
              <a:gd name="connsiteY2" fmla="*/ 1135376 h 2646557"/>
              <a:gd name="connsiteX3" fmla="*/ 0 w 2142920"/>
              <a:gd name="connsiteY3" fmla="*/ 2563922 h 2646557"/>
              <a:gd name="connsiteX4" fmla="*/ 1362279 w 2142920"/>
              <a:gd name="connsiteY4" fmla="*/ 1214752 h 2646557"/>
              <a:gd name="connsiteX0" fmla="*/ 1362279 w 2142920"/>
              <a:gd name="connsiteY0" fmla="*/ 1214752 h 2646557"/>
              <a:gd name="connsiteX1" fmla="*/ 3363 w 2142920"/>
              <a:gd name="connsiteY1" fmla="*/ 110132 h 2646557"/>
              <a:gd name="connsiteX2" fmla="*/ 2142920 w 2142920"/>
              <a:gd name="connsiteY2" fmla="*/ 1135376 h 2646557"/>
              <a:gd name="connsiteX3" fmla="*/ 0 w 2142920"/>
              <a:gd name="connsiteY3" fmla="*/ 2563922 h 2646557"/>
              <a:gd name="connsiteX4" fmla="*/ 1362279 w 2142920"/>
              <a:gd name="connsiteY4" fmla="*/ 1214752 h 2646557"/>
              <a:gd name="connsiteX0" fmla="*/ 1376567 w 2142920"/>
              <a:gd name="connsiteY0" fmla="*/ 1209990 h 2646557"/>
              <a:gd name="connsiteX1" fmla="*/ 3363 w 2142920"/>
              <a:gd name="connsiteY1" fmla="*/ 110132 h 2646557"/>
              <a:gd name="connsiteX2" fmla="*/ 2142920 w 2142920"/>
              <a:gd name="connsiteY2" fmla="*/ 1135376 h 2646557"/>
              <a:gd name="connsiteX3" fmla="*/ 0 w 2142920"/>
              <a:gd name="connsiteY3" fmla="*/ 2563922 h 2646557"/>
              <a:gd name="connsiteX4" fmla="*/ 1376567 w 2142920"/>
              <a:gd name="connsiteY4" fmla="*/ 1209990 h 2646557"/>
              <a:gd name="connsiteX0" fmla="*/ 1376567 w 2144131"/>
              <a:gd name="connsiteY0" fmla="*/ 1209914 h 2662060"/>
              <a:gd name="connsiteX1" fmla="*/ 3363 w 2144131"/>
              <a:gd name="connsiteY1" fmla="*/ 110056 h 2662060"/>
              <a:gd name="connsiteX2" fmla="*/ 2142920 w 2144131"/>
              <a:gd name="connsiteY2" fmla="*/ 1135300 h 2662060"/>
              <a:gd name="connsiteX3" fmla="*/ 0 w 2144131"/>
              <a:gd name="connsiteY3" fmla="*/ 2563846 h 2662060"/>
              <a:gd name="connsiteX4" fmla="*/ 1376567 w 2144131"/>
              <a:gd name="connsiteY4" fmla="*/ 1209914 h 2662060"/>
              <a:gd name="connsiteX0" fmla="*/ 1376567 w 2145107"/>
              <a:gd name="connsiteY0" fmla="*/ 1209914 h 2769268"/>
              <a:gd name="connsiteX1" fmla="*/ 3363 w 2145107"/>
              <a:gd name="connsiteY1" fmla="*/ 110056 h 2769268"/>
              <a:gd name="connsiteX2" fmla="*/ 2142920 w 2145107"/>
              <a:gd name="connsiteY2" fmla="*/ 1135300 h 2769268"/>
              <a:gd name="connsiteX3" fmla="*/ 0 w 2145107"/>
              <a:gd name="connsiteY3" fmla="*/ 2563846 h 2769268"/>
              <a:gd name="connsiteX4" fmla="*/ 1376567 w 2145107"/>
              <a:gd name="connsiteY4" fmla="*/ 1209914 h 2769268"/>
              <a:gd name="connsiteX0" fmla="*/ 1376567 w 2179796"/>
              <a:gd name="connsiteY0" fmla="*/ 1208652 h 2776068"/>
              <a:gd name="connsiteX1" fmla="*/ 3363 w 2179796"/>
              <a:gd name="connsiteY1" fmla="*/ 108794 h 2776068"/>
              <a:gd name="connsiteX2" fmla="*/ 2142920 w 2179796"/>
              <a:gd name="connsiteY2" fmla="*/ 1134038 h 2776068"/>
              <a:gd name="connsiteX3" fmla="*/ 0 w 2179796"/>
              <a:gd name="connsiteY3" fmla="*/ 2562584 h 2776068"/>
              <a:gd name="connsiteX4" fmla="*/ 1376567 w 2179796"/>
              <a:gd name="connsiteY4" fmla="*/ 1208652 h 2776068"/>
              <a:gd name="connsiteX0" fmla="*/ 1376567 w 2179796"/>
              <a:gd name="connsiteY0" fmla="*/ 1303819 h 2871235"/>
              <a:gd name="connsiteX1" fmla="*/ 3363 w 2179796"/>
              <a:gd name="connsiteY1" fmla="*/ 203961 h 2871235"/>
              <a:gd name="connsiteX2" fmla="*/ 2142920 w 2179796"/>
              <a:gd name="connsiteY2" fmla="*/ 1229205 h 2871235"/>
              <a:gd name="connsiteX3" fmla="*/ 0 w 2179796"/>
              <a:gd name="connsiteY3" fmla="*/ 2657751 h 2871235"/>
              <a:gd name="connsiteX4" fmla="*/ 1376567 w 2179796"/>
              <a:gd name="connsiteY4" fmla="*/ 1303819 h 2871235"/>
              <a:gd name="connsiteX0" fmla="*/ 1376567 w 2157686"/>
              <a:gd name="connsiteY0" fmla="*/ 1305149 h 2881677"/>
              <a:gd name="connsiteX1" fmla="*/ 3363 w 2157686"/>
              <a:gd name="connsiteY1" fmla="*/ 205291 h 2881677"/>
              <a:gd name="connsiteX2" fmla="*/ 2142920 w 2157686"/>
              <a:gd name="connsiteY2" fmla="*/ 1230535 h 2881677"/>
              <a:gd name="connsiteX3" fmla="*/ 0 w 2157686"/>
              <a:gd name="connsiteY3" fmla="*/ 2659081 h 2881677"/>
              <a:gd name="connsiteX4" fmla="*/ 1376567 w 2157686"/>
              <a:gd name="connsiteY4" fmla="*/ 1305149 h 2881677"/>
              <a:gd name="connsiteX0" fmla="*/ 1376567 w 2144054"/>
              <a:gd name="connsiteY0" fmla="*/ 1324644 h 2902358"/>
              <a:gd name="connsiteX1" fmla="*/ 3363 w 2144054"/>
              <a:gd name="connsiteY1" fmla="*/ 224786 h 2902358"/>
              <a:gd name="connsiteX2" fmla="*/ 2142920 w 2144054"/>
              <a:gd name="connsiteY2" fmla="*/ 1250030 h 2902358"/>
              <a:gd name="connsiteX3" fmla="*/ 0 w 2144054"/>
              <a:gd name="connsiteY3" fmla="*/ 2678576 h 2902358"/>
              <a:gd name="connsiteX4" fmla="*/ 1376567 w 2144054"/>
              <a:gd name="connsiteY4" fmla="*/ 1324644 h 2902358"/>
              <a:gd name="connsiteX0" fmla="*/ 1376567 w 2144157"/>
              <a:gd name="connsiteY0" fmla="*/ 1324644 h 2879990"/>
              <a:gd name="connsiteX1" fmla="*/ 3363 w 2144157"/>
              <a:gd name="connsiteY1" fmla="*/ 224786 h 2879990"/>
              <a:gd name="connsiteX2" fmla="*/ 2142920 w 2144157"/>
              <a:gd name="connsiteY2" fmla="*/ 1250030 h 2879990"/>
              <a:gd name="connsiteX3" fmla="*/ 0 w 2144157"/>
              <a:gd name="connsiteY3" fmla="*/ 2678576 h 2879990"/>
              <a:gd name="connsiteX4" fmla="*/ 1376567 w 2144157"/>
              <a:gd name="connsiteY4" fmla="*/ 1324644 h 2879990"/>
              <a:gd name="connsiteX0" fmla="*/ 1376567 w 2344985"/>
              <a:gd name="connsiteY0" fmla="*/ 1324644 h 2690762"/>
              <a:gd name="connsiteX1" fmla="*/ 3363 w 2344985"/>
              <a:gd name="connsiteY1" fmla="*/ 224786 h 2690762"/>
              <a:gd name="connsiteX2" fmla="*/ 2142920 w 2344985"/>
              <a:gd name="connsiteY2" fmla="*/ 1250030 h 2690762"/>
              <a:gd name="connsiteX3" fmla="*/ 2012910 w 2344985"/>
              <a:gd name="connsiteY3" fmla="*/ 1950976 h 2690762"/>
              <a:gd name="connsiteX4" fmla="*/ 0 w 2344985"/>
              <a:gd name="connsiteY4" fmla="*/ 2678576 h 2690762"/>
              <a:gd name="connsiteX5" fmla="*/ 1376567 w 2344985"/>
              <a:gd name="connsiteY5" fmla="*/ 1324644 h 2690762"/>
              <a:gd name="connsiteX0" fmla="*/ 1376567 w 2330595"/>
              <a:gd name="connsiteY0" fmla="*/ 1297506 h 2669386"/>
              <a:gd name="connsiteX1" fmla="*/ 3363 w 2330595"/>
              <a:gd name="connsiteY1" fmla="*/ 197648 h 2669386"/>
              <a:gd name="connsiteX2" fmla="*/ 2142920 w 2330595"/>
              <a:gd name="connsiteY2" fmla="*/ 1222892 h 2669386"/>
              <a:gd name="connsiteX3" fmla="*/ 1979572 w 2330595"/>
              <a:gd name="connsiteY3" fmla="*/ 2142913 h 2669386"/>
              <a:gd name="connsiteX4" fmla="*/ 0 w 2330595"/>
              <a:gd name="connsiteY4" fmla="*/ 2651438 h 2669386"/>
              <a:gd name="connsiteX5" fmla="*/ 1376567 w 2330595"/>
              <a:gd name="connsiteY5" fmla="*/ 1297506 h 2669386"/>
              <a:gd name="connsiteX0" fmla="*/ 1376567 w 2330595"/>
              <a:gd name="connsiteY0" fmla="*/ 1297506 h 2846470"/>
              <a:gd name="connsiteX1" fmla="*/ 3363 w 2330595"/>
              <a:gd name="connsiteY1" fmla="*/ 197648 h 2846470"/>
              <a:gd name="connsiteX2" fmla="*/ 2142920 w 2330595"/>
              <a:gd name="connsiteY2" fmla="*/ 1222892 h 2846470"/>
              <a:gd name="connsiteX3" fmla="*/ 1979572 w 2330595"/>
              <a:gd name="connsiteY3" fmla="*/ 2142913 h 2846470"/>
              <a:gd name="connsiteX4" fmla="*/ 0 w 2330595"/>
              <a:gd name="connsiteY4" fmla="*/ 2651438 h 2846470"/>
              <a:gd name="connsiteX5" fmla="*/ 1376567 w 2330595"/>
              <a:gd name="connsiteY5" fmla="*/ 1297506 h 2846470"/>
              <a:gd name="connsiteX0" fmla="*/ 1376567 w 2301224"/>
              <a:gd name="connsiteY0" fmla="*/ 1299371 h 2867995"/>
              <a:gd name="connsiteX1" fmla="*/ 3363 w 2301224"/>
              <a:gd name="connsiteY1" fmla="*/ 199513 h 2867995"/>
              <a:gd name="connsiteX2" fmla="*/ 2142920 w 2301224"/>
              <a:gd name="connsiteY2" fmla="*/ 1224757 h 2867995"/>
              <a:gd name="connsiteX3" fmla="*/ 1903372 w 2301224"/>
              <a:gd name="connsiteY3" fmla="*/ 2263840 h 2867995"/>
              <a:gd name="connsiteX4" fmla="*/ 0 w 2301224"/>
              <a:gd name="connsiteY4" fmla="*/ 2653303 h 2867995"/>
              <a:gd name="connsiteX5" fmla="*/ 1376567 w 2301224"/>
              <a:gd name="connsiteY5" fmla="*/ 1299371 h 2867995"/>
              <a:gd name="connsiteX0" fmla="*/ 1376567 w 2301224"/>
              <a:gd name="connsiteY0" fmla="*/ 1299371 h 2871096"/>
              <a:gd name="connsiteX1" fmla="*/ 3363 w 2301224"/>
              <a:gd name="connsiteY1" fmla="*/ 199513 h 2871096"/>
              <a:gd name="connsiteX2" fmla="*/ 2142920 w 2301224"/>
              <a:gd name="connsiteY2" fmla="*/ 1224757 h 2871096"/>
              <a:gd name="connsiteX3" fmla="*/ 1903372 w 2301224"/>
              <a:gd name="connsiteY3" fmla="*/ 2263840 h 2871096"/>
              <a:gd name="connsiteX4" fmla="*/ 0 w 2301224"/>
              <a:gd name="connsiteY4" fmla="*/ 2653303 h 2871096"/>
              <a:gd name="connsiteX5" fmla="*/ 1376567 w 2301224"/>
              <a:gd name="connsiteY5" fmla="*/ 1299371 h 2871096"/>
              <a:gd name="connsiteX0" fmla="*/ 1376567 w 2265634"/>
              <a:gd name="connsiteY0" fmla="*/ 1299371 h 2871096"/>
              <a:gd name="connsiteX1" fmla="*/ 3363 w 2265634"/>
              <a:gd name="connsiteY1" fmla="*/ 199513 h 2871096"/>
              <a:gd name="connsiteX2" fmla="*/ 2142920 w 2265634"/>
              <a:gd name="connsiteY2" fmla="*/ 1224757 h 2871096"/>
              <a:gd name="connsiteX3" fmla="*/ 1903372 w 2265634"/>
              <a:gd name="connsiteY3" fmla="*/ 2263840 h 2871096"/>
              <a:gd name="connsiteX4" fmla="*/ 0 w 2265634"/>
              <a:gd name="connsiteY4" fmla="*/ 2653303 h 2871096"/>
              <a:gd name="connsiteX5" fmla="*/ 1376567 w 2265634"/>
              <a:gd name="connsiteY5" fmla="*/ 1299371 h 2871096"/>
              <a:gd name="connsiteX0" fmla="*/ 1376567 w 2291233"/>
              <a:gd name="connsiteY0" fmla="*/ 1299371 h 2871096"/>
              <a:gd name="connsiteX1" fmla="*/ 3363 w 2291233"/>
              <a:gd name="connsiteY1" fmla="*/ 199513 h 2871096"/>
              <a:gd name="connsiteX2" fmla="*/ 2142920 w 2291233"/>
              <a:gd name="connsiteY2" fmla="*/ 1224757 h 2871096"/>
              <a:gd name="connsiteX3" fmla="*/ 1903372 w 2291233"/>
              <a:gd name="connsiteY3" fmla="*/ 2263840 h 2871096"/>
              <a:gd name="connsiteX4" fmla="*/ 0 w 2291233"/>
              <a:gd name="connsiteY4" fmla="*/ 2653303 h 2871096"/>
              <a:gd name="connsiteX5" fmla="*/ 1376567 w 2291233"/>
              <a:gd name="connsiteY5" fmla="*/ 1299371 h 2871096"/>
              <a:gd name="connsiteX0" fmla="*/ 1376567 w 2309205"/>
              <a:gd name="connsiteY0" fmla="*/ 1299371 h 2877050"/>
              <a:gd name="connsiteX1" fmla="*/ 3363 w 2309205"/>
              <a:gd name="connsiteY1" fmla="*/ 199513 h 2877050"/>
              <a:gd name="connsiteX2" fmla="*/ 2142920 w 2309205"/>
              <a:gd name="connsiteY2" fmla="*/ 1224757 h 2877050"/>
              <a:gd name="connsiteX3" fmla="*/ 1903372 w 2309205"/>
              <a:gd name="connsiteY3" fmla="*/ 2263840 h 2877050"/>
              <a:gd name="connsiteX4" fmla="*/ 0 w 2309205"/>
              <a:gd name="connsiteY4" fmla="*/ 2653303 h 2877050"/>
              <a:gd name="connsiteX5" fmla="*/ 1376567 w 2309205"/>
              <a:gd name="connsiteY5" fmla="*/ 1299371 h 2877050"/>
              <a:gd name="connsiteX0" fmla="*/ 1376567 w 2314623"/>
              <a:gd name="connsiteY0" fmla="*/ 1298622 h 2867396"/>
              <a:gd name="connsiteX1" fmla="*/ 3363 w 2314623"/>
              <a:gd name="connsiteY1" fmla="*/ 198764 h 2867396"/>
              <a:gd name="connsiteX2" fmla="*/ 2142920 w 2314623"/>
              <a:gd name="connsiteY2" fmla="*/ 1224008 h 2867396"/>
              <a:gd name="connsiteX3" fmla="*/ 1917659 w 2314623"/>
              <a:gd name="connsiteY3" fmla="*/ 2215466 h 2867396"/>
              <a:gd name="connsiteX4" fmla="*/ 0 w 2314623"/>
              <a:gd name="connsiteY4" fmla="*/ 2652554 h 2867396"/>
              <a:gd name="connsiteX5" fmla="*/ 1376567 w 2314623"/>
              <a:gd name="connsiteY5" fmla="*/ 1298622 h 2867396"/>
              <a:gd name="connsiteX0" fmla="*/ 1376567 w 2177288"/>
              <a:gd name="connsiteY0" fmla="*/ 1373318 h 2947855"/>
              <a:gd name="connsiteX1" fmla="*/ 3363 w 2177288"/>
              <a:gd name="connsiteY1" fmla="*/ 273460 h 2947855"/>
              <a:gd name="connsiteX2" fmla="*/ 1952420 w 2177288"/>
              <a:gd name="connsiteY2" fmla="*/ 760542 h 2947855"/>
              <a:gd name="connsiteX3" fmla="*/ 1917659 w 2177288"/>
              <a:gd name="connsiteY3" fmla="*/ 2290162 h 2947855"/>
              <a:gd name="connsiteX4" fmla="*/ 0 w 2177288"/>
              <a:gd name="connsiteY4" fmla="*/ 2727250 h 2947855"/>
              <a:gd name="connsiteX5" fmla="*/ 1376567 w 2177288"/>
              <a:gd name="connsiteY5" fmla="*/ 1373318 h 2947855"/>
              <a:gd name="connsiteX0" fmla="*/ 1376567 w 2160700"/>
              <a:gd name="connsiteY0" fmla="*/ 1378963 h 2953500"/>
              <a:gd name="connsiteX1" fmla="*/ 3363 w 2160700"/>
              <a:gd name="connsiteY1" fmla="*/ 279105 h 2953500"/>
              <a:gd name="connsiteX2" fmla="*/ 1952420 w 2160700"/>
              <a:gd name="connsiteY2" fmla="*/ 766187 h 2953500"/>
              <a:gd name="connsiteX3" fmla="*/ 1917659 w 2160700"/>
              <a:gd name="connsiteY3" fmla="*/ 2295807 h 2953500"/>
              <a:gd name="connsiteX4" fmla="*/ 0 w 2160700"/>
              <a:gd name="connsiteY4" fmla="*/ 2732895 h 2953500"/>
              <a:gd name="connsiteX5" fmla="*/ 1376567 w 2160700"/>
              <a:gd name="connsiteY5" fmla="*/ 1378963 h 2953500"/>
              <a:gd name="connsiteX0" fmla="*/ 1376567 w 2143568"/>
              <a:gd name="connsiteY0" fmla="*/ 1378963 h 2955098"/>
              <a:gd name="connsiteX1" fmla="*/ 3363 w 2143568"/>
              <a:gd name="connsiteY1" fmla="*/ 279105 h 2955098"/>
              <a:gd name="connsiteX2" fmla="*/ 1952420 w 2143568"/>
              <a:gd name="connsiteY2" fmla="*/ 766187 h 2955098"/>
              <a:gd name="connsiteX3" fmla="*/ 1917659 w 2143568"/>
              <a:gd name="connsiteY3" fmla="*/ 2295807 h 2955098"/>
              <a:gd name="connsiteX4" fmla="*/ 0 w 2143568"/>
              <a:gd name="connsiteY4" fmla="*/ 2732895 h 2955098"/>
              <a:gd name="connsiteX5" fmla="*/ 1376567 w 2143568"/>
              <a:gd name="connsiteY5" fmla="*/ 1378963 h 2955098"/>
              <a:gd name="connsiteX0" fmla="*/ 1376567 w 2143568"/>
              <a:gd name="connsiteY0" fmla="*/ 1294197 h 2870332"/>
              <a:gd name="connsiteX1" fmla="*/ 3363 w 2143568"/>
              <a:gd name="connsiteY1" fmla="*/ 194339 h 2870332"/>
              <a:gd name="connsiteX2" fmla="*/ 1952420 w 2143568"/>
              <a:gd name="connsiteY2" fmla="*/ 681421 h 2870332"/>
              <a:gd name="connsiteX3" fmla="*/ 1917659 w 2143568"/>
              <a:gd name="connsiteY3" fmla="*/ 2211041 h 2870332"/>
              <a:gd name="connsiteX4" fmla="*/ 0 w 2143568"/>
              <a:gd name="connsiteY4" fmla="*/ 2648129 h 2870332"/>
              <a:gd name="connsiteX5" fmla="*/ 1376567 w 2143568"/>
              <a:gd name="connsiteY5" fmla="*/ 1294197 h 2870332"/>
              <a:gd name="connsiteX0" fmla="*/ 1376567 w 2143568"/>
              <a:gd name="connsiteY0" fmla="*/ 1302416 h 2878551"/>
              <a:gd name="connsiteX1" fmla="*/ 3363 w 2143568"/>
              <a:gd name="connsiteY1" fmla="*/ 202558 h 2878551"/>
              <a:gd name="connsiteX2" fmla="*/ 1952420 w 2143568"/>
              <a:gd name="connsiteY2" fmla="*/ 689640 h 2878551"/>
              <a:gd name="connsiteX3" fmla="*/ 1917659 w 2143568"/>
              <a:gd name="connsiteY3" fmla="*/ 2219260 h 2878551"/>
              <a:gd name="connsiteX4" fmla="*/ 0 w 2143568"/>
              <a:gd name="connsiteY4" fmla="*/ 2656348 h 2878551"/>
              <a:gd name="connsiteX5" fmla="*/ 1376567 w 2143568"/>
              <a:gd name="connsiteY5" fmla="*/ 1302416 h 2878551"/>
              <a:gd name="connsiteX0" fmla="*/ 1376567 w 2124386"/>
              <a:gd name="connsiteY0" fmla="*/ 1307075 h 2883210"/>
              <a:gd name="connsiteX1" fmla="*/ 3363 w 2124386"/>
              <a:gd name="connsiteY1" fmla="*/ 207217 h 2883210"/>
              <a:gd name="connsiteX2" fmla="*/ 1952420 w 2124386"/>
              <a:gd name="connsiteY2" fmla="*/ 694299 h 2883210"/>
              <a:gd name="connsiteX3" fmla="*/ 1917659 w 2124386"/>
              <a:gd name="connsiteY3" fmla="*/ 2223919 h 2883210"/>
              <a:gd name="connsiteX4" fmla="*/ 0 w 2124386"/>
              <a:gd name="connsiteY4" fmla="*/ 2661007 h 2883210"/>
              <a:gd name="connsiteX5" fmla="*/ 1376567 w 2124386"/>
              <a:gd name="connsiteY5" fmla="*/ 1307075 h 2883210"/>
              <a:gd name="connsiteX0" fmla="*/ 1376567 w 2128414"/>
              <a:gd name="connsiteY0" fmla="*/ 1307075 h 2883210"/>
              <a:gd name="connsiteX1" fmla="*/ 3363 w 2128414"/>
              <a:gd name="connsiteY1" fmla="*/ 207217 h 2883210"/>
              <a:gd name="connsiteX2" fmla="*/ 1952420 w 2128414"/>
              <a:gd name="connsiteY2" fmla="*/ 694299 h 2883210"/>
              <a:gd name="connsiteX3" fmla="*/ 1917659 w 2128414"/>
              <a:gd name="connsiteY3" fmla="*/ 2223919 h 2883210"/>
              <a:gd name="connsiteX4" fmla="*/ 0 w 2128414"/>
              <a:gd name="connsiteY4" fmla="*/ 2661007 h 2883210"/>
              <a:gd name="connsiteX5" fmla="*/ 1376567 w 2128414"/>
              <a:gd name="connsiteY5" fmla="*/ 1307075 h 2883210"/>
              <a:gd name="connsiteX0" fmla="*/ 1376567 w 2147097"/>
              <a:gd name="connsiteY0" fmla="*/ 1306030 h 2882165"/>
              <a:gd name="connsiteX1" fmla="*/ 3363 w 2147097"/>
              <a:gd name="connsiteY1" fmla="*/ 206172 h 2882165"/>
              <a:gd name="connsiteX2" fmla="*/ 1952420 w 2147097"/>
              <a:gd name="connsiteY2" fmla="*/ 693254 h 2882165"/>
              <a:gd name="connsiteX3" fmla="*/ 1917659 w 2147097"/>
              <a:gd name="connsiteY3" fmla="*/ 2222874 h 2882165"/>
              <a:gd name="connsiteX4" fmla="*/ 0 w 2147097"/>
              <a:gd name="connsiteY4" fmla="*/ 2659962 h 2882165"/>
              <a:gd name="connsiteX5" fmla="*/ 1376567 w 2147097"/>
              <a:gd name="connsiteY5" fmla="*/ 1306030 h 288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7097" h="2882165">
                <a:moveTo>
                  <a:pt x="1376567" y="1306030"/>
                </a:moveTo>
                <a:cubicBezTo>
                  <a:pt x="1339027" y="825628"/>
                  <a:pt x="838687" y="137612"/>
                  <a:pt x="3363" y="206172"/>
                </a:cubicBezTo>
                <a:cubicBezTo>
                  <a:pt x="933040" y="-328815"/>
                  <a:pt x="1700609" y="301566"/>
                  <a:pt x="1952420" y="693254"/>
                </a:cubicBezTo>
                <a:cubicBezTo>
                  <a:pt x="2237485" y="1136668"/>
                  <a:pt x="2195473" y="1853890"/>
                  <a:pt x="1917659" y="2222874"/>
                </a:cubicBezTo>
                <a:cubicBezTo>
                  <a:pt x="1663693" y="2560184"/>
                  <a:pt x="939494" y="3231076"/>
                  <a:pt x="0" y="2659962"/>
                </a:cubicBezTo>
                <a:cubicBezTo>
                  <a:pt x="1107613" y="2726638"/>
                  <a:pt x="1414107" y="1786432"/>
                  <a:pt x="1376567" y="1306030"/>
                </a:cubicBezTo>
                <a:close/>
              </a:path>
            </a:pathLst>
          </a:custGeom>
          <a:solidFill>
            <a:schemeClr val="accent4">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25" name="Oval 23">
            <a:extLst>
              <a:ext uri="{FF2B5EF4-FFF2-40B4-BE49-F238E27FC236}">
                <a16:creationId xmlns:a16="http://schemas.microsoft.com/office/drawing/2014/main" id="{6FE481BF-E5AA-45ED-83EA-F46A81343B10}"/>
              </a:ext>
            </a:extLst>
          </p:cNvPr>
          <p:cNvSpPr/>
          <p:nvPr/>
        </p:nvSpPr>
        <p:spPr>
          <a:xfrm>
            <a:off x="2685761" y="2882749"/>
            <a:ext cx="1099548" cy="2449028"/>
          </a:xfrm>
          <a:custGeom>
            <a:avLst/>
            <a:gdLst>
              <a:gd name="connsiteX0" fmla="*/ 0 w 2863442"/>
              <a:gd name="connsiteY0" fmla="*/ 1431721 h 2863442"/>
              <a:gd name="connsiteX1" fmla="*/ 1431721 w 2863442"/>
              <a:gd name="connsiteY1" fmla="*/ 0 h 2863442"/>
              <a:gd name="connsiteX2" fmla="*/ 2863442 w 2863442"/>
              <a:gd name="connsiteY2" fmla="*/ 1431721 h 2863442"/>
              <a:gd name="connsiteX3" fmla="*/ 1431721 w 2863442"/>
              <a:gd name="connsiteY3" fmla="*/ 2863442 h 2863442"/>
              <a:gd name="connsiteX4" fmla="*/ 0 w 2863442"/>
              <a:gd name="connsiteY4" fmla="*/ 1431721 h 2863442"/>
              <a:gd name="connsiteX0" fmla="*/ 18977 w 2882419"/>
              <a:gd name="connsiteY0" fmla="*/ 1516778 h 2948499"/>
              <a:gd name="connsiteX1" fmla="*/ 682536 w 2882419"/>
              <a:gd name="connsiteY1" fmla="*/ 310558 h 2948499"/>
              <a:gd name="connsiteX2" fmla="*/ 1450698 w 2882419"/>
              <a:gd name="connsiteY2" fmla="*/ 85057 h 2948499"/>
              <a:gd name="connsiteX3" fmla="*/ 2882419 w 2882419"/>
              <a:gd name="connsiteY3" fmla="*/ 1516778 h 2948499"/>
              <a:gd name="connsiteX4" fmla="*/ 1450698 w 2882419"/>
              <a:gd name="connsiteY4" fmla="*/ 2948499 h 2948499"/>
              <a:gd name="connsiteX5" fmla="*/ 18977 w 2882419"/>
              <a:gd name="connsiteY5" fmla="*/ 1516778 h 2948499"/>
              <a:gd name="connsiteX0" fmla="*/ 18032 w 2881474"/>
              <a:gd name="connsiteY0" fmla="*/ 1516778 h 2948499"/>
              <a:gd name="connsiteX1" fmla="*/ 681591 w 2881474"/>
              <a:gd name="connsiteY1" fmla="*/ 310558 h 2948499"/>
              <a:gd name="connsiteX2" fmla="*/ 1449753 w 2881474"/>
              <a:gd name="connsiteY2" fmla="*/ 85057 h 2948499"/>
              <a:gd name="connsiteX3" fmla="*/ 2881474 w 2881474"/>
              <a:gd name="connsiteY3" fmla="*/ 1516778 h 2948499"/>
              <a:gd name="connsiteX4" fmla="*/ 1449753 w 2881474"/>
              <a:gd name="connsiteY4" fmla="*/ 2948499 h 2948499"/>
              <a:gd name="connsiteX5" fmla="*/ 18032 w 2881474"/>
              <a:gd name="connsiteY5" fmla="*/ 1516778 h 2948499"/>
              <a:gd name="connsiteX0" fmla="*/ 1225 w 2864667"/>
              <a:gd name="connsiteY0" fmla="*/ 1516778 h 2948499"/>
              <a:gd name="connsiteX1" fmla="*/ 664784 w 2864667"/>
              <a:gd name="connsiteY1" fmla="*/ 310558 h 2948499"/>
              <a:gd name="connsiteX2" fmla="*/ 1432946 w 2864667"/>
              <a:gd name="connsiteY2" fmla="*/ 85057 h 2948499"/>
              <a:gd name="connsiteX3" fmla="*/ 2864667 w 2864667"/>
              <a:gd name="connsiteY3" fmla="*/ 1516778 h 2948499"/>
              <a:gd name="connsiteX4" fmla="*/ 1432946 w 2864667"/>
              <a:gd name="connsiteY4" fmla="*/ 2948499 h 2948499"/>
              <a:gd name="connsiteX5" fmla="*/ 1225 w 2864667"/>
              <a:gd name="connsiteY5" fmla="*/ 1516778 h 2948499"/>
              <a:gd name="connsiteX0" fmla="*/ 1225 w 2878706"/>
              <a:gd name="connsiteY0" fmla="*/ 1206220 h 2637941"/>
              <a:gd name="connsiteX1" fmla="*/ 664784 w 2878706"/>
              <a:gd name="connsiteY1" fmla="*/ 0 h 2637941"/>
              <a:gd name="connsiteX2" fmla="*/ 2864667 w 2878706"/>
              <a:gd name="connsiteY2" fmla="*/ 1206220 h 2637941"/>
              <a:gd name="connsiteX3" fmla="*/ 1432946 w 2878706"/>
              <a:gd name="connsiteY3" fmla="*/ 2637941 h 2637941"/>
              <a:gd name="connsiteX4" fmla="*/ 1225 w 2878706"/>
              <a:gd name="connsiteY4" fmla="*/ 1206220 h 2637941"/>
              <a:gd name="connsiteX0" fmla="*/ 1225 w 2878706"/>
              <a:gd name="connsiteY0" fmla="*/ 1213509 h 2645230"/>
              <a:gd name="connsiteX1" fmla="*/ 664784 w 2878706"/>
              <a:gd name="connsiteY1" fmla="*/ 7289 h 2645230"/>
              <a:gd name="connsiteX2" fmla="*/ 2864667 w 2878706"/>
              <a:gd name="connsiteY2" fmla="*/ 1213509 h 2645230"/>
              <a:gd name="connsiteX3" fmla="*/ 1432946 w 2878706"/>
              <a:gd name="connsiteY3" fmla="*/ 2645230 h 2645230"/>
              <a:gd name="connsiteX4" fmla="*/ 1225 w 2878706"/>
              <a:gd name="connsiteY4" fmla="*/ 1213509 h 2645230"/>
              <a:gd name="connsiteX0" fmla="*/ 753 w 2093938"/>
              <a:gd name="connsiteY0" fmla="*/ 1215468 h 2648312"/>
              <a:gd name="connsiteX1" fmla="*/ 664312 w 2093938"/>
              <a:gd name="connsiteY1" fmla="*/ 9248 h 2648312"/>
              <a:gd name="connsiteX2" fmla="*/ 2070445 w 2093938"/>
              <a:gd name="connsiteY2" fmla="*/ 1015443 h 2648312"/>
              <a:gd name="connsiteX3" fmla="*/ 1432474 w 2093938"/>
              <a:gd name="connsiteY3" fmla="*/ 2647189 h 2648312"/>
              <a:gd name="connsiteX4" fmla="*/ 753 w 2093938"/>
              <a:gd name="connsiteY4" fmla="*/ 1215468 h 2648312"/>
              <a:gd name="connsiteX0" fmla="*/ 87 w 2079717"/>
              <a:gd name="connsiteY0" fmla="*/ 1215468 h 2444935"/>
              <a:gd name="connsiteX1" fmla="*/ 663646 w 2079717"/>
              <a:gd name="connsiteY1" fmla="*/ 9248 h 2444935"/>
              <a:gd name="connsiteX2" fmla="*/ 2069779 w 2079717"/>
              <a:gd name="connsiteY2" fmla="*/ 1015443 h 2444935"/>
              <a:gd name="connsiteX3" fmla="*/ 707908 w 2079717"/>
              <a:gd name="connsiteY3" fmla="*/ 2443989 h 2444935"/>
              <a:gd name="connsiteX4" fmla="*/ 87 w 2079717"/>
              <a:gd name="connsiteY4" fmla="*/ 1215468 h 2444935"/>
              <a:gd name="connsiteX0" fmla="*/ 87 w 2079717"/>
              <a:gd name="connsiteY0" fmla="*/ 1215468 h 2444935"/>
              <a:gd name="connsiteX1" fmla="*/ 663646 w 2079717"/>
              <a:gd name="connsiteY1" fmla="*/ 9248 h 2444935"/>
              <a:gd name="connsiteX2" fmla="*/ 2069779 w 2079717"/>
              <a:gd name="connsiteY2" fmla="*/ 1015443 h 2444935"/>
              <a:gd name="connsiteX3" fmla="*/ 707908 w 2079717"/>
              <a:gd name="connsiteY3" fmla="*/ 2443989 h 2444935"/>
              <a:gd name="connsiteX4" fmla="*/ 87 w 2079717"/>
              <a:gd name="connsiteY4" fmla="*/ 1215468 h 2444935"/>
              <a:gd name="connsiteX0" fmla="*/ 87 w 2079717"/>
              <a:gd name="connsiteY0" fmla="*/ 1215468 h 2443989"/>
              <a:gd name="connsiteX1" fmla="*/ 663646 w 2079717"/>
              <a:gd name="connsiteY1" fmla="*/ 9248 h 2443989"/>
              <a:gd name="connsiteX2" fmla="*/ 2069779 w 2079717"/>
              <a:gd name="connsiteY2" fmla="*/ 1015443 h 2443989"/>
              <a:gd name="connsiteX3" fmla="*/ 707908 w 2079717"/>
              <a:gd name="connsiteY3" fmla="*/ 2443989 h 2443989"/>
              <a:gd name="connsiteX4" fmla="*/ 87 w 2079717"/>
              <a:gd name="connsiteY4" fmla="*/ 1215468 h 2443989"/>
              <a:gd name="connsiteX0" fmla="*/ 635 w 2080265"/>
              <a:gd name="connsiteY0" fmla="*/ 1215468 h 2443989"/>
              <a:gd name="connsiteX1" fmla="*/ 664194 w 2080265"/>
              <a:gd name="connsiteY1" fmla="*/ 9248 h 2443989"/>
              <a:gd name="connsiteX2" fmla="*/ 2070327 w 2080265"/>
              <a:gd name="connsiteY2" fmla="*/ 1015443 h 2443989"/>
              <a:gd name="connsiteX3" fmla="*/ 708456 w 2080265"/>
              <a:gd name="connsiteY3" fmla="*/ 2443989 h 2443989"/>
              <a:gd name="connsiteX4" fmla="*/ 635 w 2080265"/>
              <a:gd name="connsiteY4" fmla="*/ 1215468 h 2443989"/>
              <a:gd name="connsiteX0" fmla="*/ 648 w 2077103"/>
              <a:gd name="connsiteY0" fmla="*/ 1066243 h 2443989"/>
              <a:gd name="connsiteX1" fmla="*/ 661032 w 2077103"/>
              <a:gd name="connsiteY1" fmla="*/ 9248 h 2443989"/>
              <a:gd name="connsiteX2" fmla="*/ 2067165 w 2077103"/>
              <a:gd name="connsiteY2" fmla="*/ 1015443 h 2443989"/>
              <a:gd name="connsiteX3" fmla="*/ 705294 w 2077103"/>
              <a:gd name="connsiteY3" fmla="*/ 2443989 h 2443989"/>
              <a:gd name="connsiteX4" fmla="*/ 648 w 2077103"/>
              <a:gd name="connsiteY4" fmla="*/ 1066243 h 2443989"/>
              <a:gd name="connsiteX0" fmla="*/ 149 w 2076604"/>
              <a:gd name="connsiteY0" fmla="*/ 1066243 h 2443989"/>
              <a:gd name="connsiteX1" fmla="*/ 660533 w 2076604"/>
              <a:gd name="connsiteY1" fmla="*/ 9248 h 2443989"/>
              <a:gd name="connsiteX2" fmla="*/ 2066666 w 2076604"/>
              <a:gd name="connsiteY2" fmla="*/ 1015443 h 2443989"/>
              <a:gd name="connsiteX3" fmla="*/ 704795 w 2076604"/>
              <a:gd name="connsiteY3" fmla="*/ 2443989 h 2443989"/>
              <a:gd name="connsiteX4" fmla="*/ 149 w 2076604"/>
              <a:gd name="connsiteY4" fmla="*/ 1066243 h 2443989"/>
              <a:gd name="connsiteX0" fmla="*/ 7863 w 2084318"/>
              <a:gd name="connsiteY0" fmla="*/ 1066243 h 2443989"/>
              <a:gd name="connsiteX1" fmla="*/ 668247 w 2084318"/>
              <a:gd name="connsiteY1" fmla="*/ 9248 h 2443989"/>
              <a:gd name="connsiteX2" fmla="*/ 2074380 w 2084318"/>
              <a:gd name="connsiteY2" fmla="*/ 1015443 h 2443989"/>
              <a:gd name="connsiteX3" fmla="*/ 712509 w 2084318"/>
              <a:gd name="connsiteY3" fmla="*/ 2443989 h 2443989"/>
              <a:gd name="connsiteX4" fmla="*/ 7863 w 2084318"/>
              <a:gd name="connsiteY4" fmla="*/ 1066243 h 2443989"/>
              <a:gd name="connsiteX0" fmla="*/ 7863 w 2099205"/>
              <a:gd name="connsiteY0" fmla="*/ 1066243 h 2451622"/>
              <a:gd name="connsiteX1" fmla="*/ 668247 w 2099205"/>
              <a:gd name="connsiteY1" fmla="*/ 9248 h 2451622"/>
              <a:gd name="connsiteX2" fmla="*/ 2074380 w 2099205"/>
              <a:gd name="connsiteY2" fmla="*/ 1015443 h 2451622"/>
              <a:gd name="connsiteX3" fmla="*/ 712509 w 2099205"/>
              <a:gd name="connsiteY3" fmla="*/ 2443989 h 2451622"/>
              <a:gd name="connsiteX4" fmla="*/ 7863 w 2099205"/>
              <a:gd name="connsiteY4" fmla="*/ 1066243 h 2451622"/>
              <a:gd name="connsiteX0" fmla="*/ 7863 w 2099205"/>
              <a:gd name="connsiteY0" fmla="*/ 1066243 h 2451622"/>
              <a:gd name="connsiteX1" fmla="*/ 668247 w 2099205"/>
              <a:gd name="connsiteY1" fmla="*/ 9248 h 2451622"/>
              <a:gd name="connsiteX2" fmla="*/ 2074380 w 2099205"/>
              <a:gd name="connsiteY2" fmla="*/ 1015443 h 2451622"/>
              <a:gd name="connsiteX3" fmla="*/ 712509 w 2099205"/>
              <a:gd name="connsiteY3" fmla="*/ 2443989 h 2451622"/>
              <a:gd name="connsiteX4" fmla="*/ 7863 w 2099205"/>
              <a:gd name="connsiteY4" fmla="*/ 1066243 h 2451622"/>
              <a:gd name="connsiteX0" fmla="*/ 7863 w 2099205"/>
              <a:gd name="connsiteY0" fmla="*/ 1066146 h 2451525"/>
              <a:gd name="connsiteX1" fmla="*/ 668247 w 2099205"/>
              <a:gd name="connsiteY1" fmla="*/ 9151 h 2451525"/>
              <a:gd name="connsiteX2" fmla="*/ 2074380 w 2099205"/>
              <a:gd name="connsiteY2" fmla="*/ 1015346 h 2451525"/>
              <a:gd name="connsiteX3" fmla="*/ 712509 w 2099205"/>
              <a:gd name="connsiteY3" fmla="*/ 2443892 h 2451525"/>
              <a:gd name="connsiteX4" fmla="*/ 7863 w 2099205"/>
              <a:gd name="connsiteY4" fmla="*/ 1066146 h 2451525"/>
              <a:gd name="connsiteX0" fmla="*/ 7863 w 2087216"/>
              <a:gd name="connsiteY0" fmla="*/ 1066273 h 2451774"/>
              <a:gd name="connsiteX1" fmla="*/ 668247 w 2087216"/>
              <a:gd name="connsiteY1" fmla="*/ 9278 h 2451774"/>
              <a:gd name="connsiteX2" fmla="*/ 2074380 w 2087216"/>
              <a:gd name="connsiteY2" fmla="*/ 1015473 h 2451774"/>
              <a:gd name="connsiteX3" fmla="*/ 712509 w 2087216"/>
              <a:gd name="connsiteY3" fmla="*/ 2444019 h 2451774"/>
              <a:gd name="connsiteX4" fmla="*/ 7863 w 2087216"/>
              <a:gd name="connsiteY4" fmla="*/ 1066273 h 2451774"/>
              <a:gd name="connsiteX0" fmla="*/ 7863 w 2093814"/>
              <a:gd name="connsiteY0" fmla="*/ 1066213 h 2451694"/>
              <a:gd name="connsiteX1" fmla="*/ 668247 w 2093814"/>
              <a:gd name="connsiteY1" fmla="*/ 9218 h 2451694"/>
              <a:gd name="connsiteX2" fmla="*/ 2074380 w 2093814"/>
              <a:gd name="connsiteY2" fmla="*/ 1015413 h 2451694"/>
              <a:gd name="connsiteX3" fmla="*/ 712509 w 2093814"/>
              <a:gd name="connsiteY3" fmla="*/ 2443959 h 2451694"/>
              <a:gd name="connsiteX4" fmla="*/ 7863 w 2093814"/>
              <a:gd name="connsiteY4" fmla="*/ 1066213 h 2451694"/>
              <a:gd name="connsiteX0" fmla="*/ 7863 w 2093473"/>
              <a:gd name="connsiteY0" fmla="*/ 1066213 h 2447447"/>
              <a:gd name="connsiteX1" fmla="*/ 668247 w 2093473"/>
              <a:gd name="connsiteY1" fmla="*/ 9218 h 2447447"/>
              <a:gd name="connsiteX2" fmla="*/ 2074380 w 2093473"/>
              <a:gd name="connsiteY2" fmla="*/ 1015413 h 2447447"/>
              <a:gd name="connsiteX3" fmla="*/ 712509 w 2093473"/>
              <a:gd name="connsiteY3" fmla="*/ 2443959 h 2447447"/>
              <a:gd name="connsiteX4" fmla="*/ 7863 w 2093473"/>
              <a:gd name="connsiteY4" fmla="*/ 1066213 h 2447447"/>
              <a:gd name="connsiteX0" fmla="*/ 7863 w 2093473"/>
              <a:gd name="connsiteY0" fmla="*/ 1072890 h 2454124"/>
              <a:gd name="connsiteX1" fmla="*/ 668247 w 2093473"/>
              <a:gd name="connsiteY1" fmla="*/ 15895 h 2454124"/>
              <a:gd name="connsiteX2" fmla="*/ 2074380 w 2093473"/>
              <a:gd name="connsiteY2" fmla="*/ 1022090 h 2454124"/>
              <a:gd name="connsiteX3" fmla="*/ 712509 w 2093473"/>
              <a:gd name="connsiteY3" fmla="*/ 2450636 h 2454124"/>
              <a:gd name="connsiteX4" fmla="*/ 7863 w 2093473"/>
              <a:gd name="connsiteY4" fmla="*/ 1072890 h 2454124"/>
              <a:gd name="connsiteX0" fmla="*/ 7863 w 2090384"/>
              <a:gd name="connsiteY0" fmla="*/ 1073385 h 2454627"/>
              <a:gd name="connsiteX1" fmla="*/ 668247 w 2090384"/>
              <a:gd name="connsiteY1" fmla="*/ 16390 h 2454627"/>
              <a:gd name="connsiteX2" fmla="*/ 2074380 w 2090384"/>
              <a:gd name="connsiteY2" fmla="*/ 1022585 h 2454627"/>
              <a:gd name="connsiteX3" fmla="*/ 712509 w 2090384"/>
              <a:gd name="connsiteY3" fmla="*/ 2451131 h 2454627"/>
              <a:gd name="connsiteX4" fmla="*/ 7863 w 2090384"/>
              <a:gd name="connsiteY4" fmla="*/ 1073385 h 2454627"/>
              <a:gd name="connsiteX0" fmla="*/ 3128 w 2457124"/>
              <a:gd name="connsiteY0" fmla="*/ 1054335 h 2454627"/>
              <a:gd name="connsiteX1" fmla="*/ 1034987 w 2457124"/>
              <a:gd name="connsiteY1" fmla="*/ 16390 h 2454627"/>
              <a:gd name="connsiteX2" fmla="*/ 2441120 w 2457124"/>
              <a:gd name="connsiteY2" fmla="*/ 1022585 h 2454627"/>
              <a:gd name="connsiteX3" fmla="*/ 1079249 w 2457124"/>
              <a:gd name="connsiteY3" fmla="*/ 2451131 h 2454627"/>
              <a:gd name="connsiteX4" fmla="*/ 3128 w 2457124"/>
              <a:gd name="connsiteY4" fmla="*/ 1054335 h 2454627"/>
              <a:gd name="connsiteX0" fmla="*/ 3128 w 2457124"/>
              <a:gd name="connsiteY0" fmla="*/ 1054335 h 2454627"/>
              <a:gd name="connsiteX1" fmla="*/ 1034987 w 2457124"/>
              <a:gd name="connsiteY1" fmla="*/ 16390 h 2454627"/>
              <a:gd name="connsiteX2" fmla="*/ 2441120 w 2457124"/>
              <a:gd name="connsiteY2" fmla="*/ 1022585 h 2454627"/>
              <a:gd name="connsiteX3" fmla="*/ 1079249 w 2457124"/>
              <a:gd name="connsiteY3" fmla="*/ 2451131 h 2454627"/>
              <a:gd name="connsiteX4" fmla="*/ 3128 w 2457124"/>
              <a:gd name="connsiteY4" fmla="*/ 1054335 h 2454627"/>
              <a:gd name="connsiteX0" fmla="*/ 23 w 2438068"/>
              <a:gd name="connsiteY0" fmla="*/ 1067339 h 2467480"/>
              <a:gd name="connsiteX1" fmla="*/ 1050932 w 2438068"/>
              <a:gd name="connsiteY1" fmla="*/ 15107 h 2467480"/>
              <a:gd name="connsiteX2" fmla="*/ 2438015 w 2438068"/>
              <a:gd name="connsiteY2" fmla="*/ 1035589 h 2467480"/>
              <a:gd name="connsiteX3" fmla="*/ 1076144 w 2438068"/>
              <a:gd name="connsiteY3" fmla="*/ 2464135 h 2467480"/>
              <a:gd name="connsiteX4" fmla="*/ 23 w 2438068"/>
              <a:gd name="connsiteY4" fmla="*/ 1067339 h 2467480"/>
              <a:gd name="connsiteX0" fmla="*/ 21 w 2452354"/>
              <a:gd name="connsiteY0" fmla="*/ 1067339 h 2467480"/>
              <a:gd name="connsiteX1" fmla="*/ 1065218 w 2452354"/>
              <a:gd name="connsiteY1" fmla="*/ 15107 h 2467480"/>
              <a:gd name="connsiteX2" fmla="*/ 2452301 w 2452354"/>
              <a:gd name="connsiteY2" fmla="*/ 1035589 h 2467480"/>
              <a:gd name="connsiteX3" fmla="*/ 1090430 w 2452354"/>
              <a:gd name="connsiteY3" fmla="*/ 2464135 h 2467480"/>
              <a:gd name="connsiteX4" fmla="*/ 21 w 2452354"/>
              <a:gd name="connsiteY4" fmla="*/ 1067339 h 2467480"/>
              <a:gd name="connsiteX0" fmla="*/ 23 w 2438068"/>
              <a:gd name="connsiteY0" fmla="*/ 1072102 h 2467480"/>
              <a:gd name="connsiteX1" fmla="*/ 1050932 w 2438068"/>
              <a:gd name="connsiteY1" fmla="*/ 15107 h 2467480"/>
              <a:gd name="connsiteX2" fmla="*/ 2438015 w 2438068"/>
              <a:gd name="connsiteY2" fmla="*/ 1035589 h 2467480"/>
              <a:gd name="connsiteX3" fmla="*/ 1076144 w 2438068"/>
              <a:gd name="connsiteY3" fmla="*/ 2464135 h 2467480"/>
              <a:gd name="connsiteX4" fmla="*/ 23 w 2438068"/>
              <a:gd name="connsiteY4" fmla="*/ 1072102 h 2467480"/>
              <a:gd name="connsiteX0" fmla="*/ 32 w 2438077"/>
              <a:gd name="connsiteY0" fmla="*/ 1072102 h 2467480"/>
              <a:gd name="connsiteX1" fmla="*/ 1050941 w 2438077"/>
              <a:gd name="connsiteY1" fmla="*/ 15107 h 2467480"/>
              <a:gd name="connsiteX2" fmla="*/ 2438024 w 2438077"/>
              <a:gd name="connsiteY2" fmla="*/ 1035589 h 2467480"/>
              <a:gd name="connsiteX3" fmla="*/ 1076153 w 2438077"/>
              <a:gd name="connsiteY3" fmla="*/ 2464135 h 2467480"/>
              <a:gd name="connsiteX4" fmla="*/ 32 w 2438077"/>
              <a:gd name="connsiteY4" fmla="*/ 1072102 h 2467480"/>
              <a:gd name="connsiteX0" fmla="*/ 32 w 2438077"/>
              <a:gd name="connsiteY0" fmla="*/ 1072102 h 2467480"/>
              <a:gd name="connsiteX1" fmla="*/ 1050941 w 2438077"/>
              <a:gd name="connsiteY1" fmla="*/ 15107 h 2467480"/>
              <a:gd name="connsiteX2" fmla="*/ 2438024 w 2438077"/>
              <a:gd name="connsiteY2" fmla="*/ 1035589 h 2467480"/>
              <a:gd name="connsiteX3" fmla="*/ 1076153 w 2438077"/>
              <a:gd name="connsiteY3" fmla="*/ 2464135 h 2467480"/>
              <a:gd name="connsiteX4" fmla="*/ 32 w 2438077"/>
              <a:gd name="connsiteY4" fmla="*/ 1072102 h 2467480"/>
              <a:gd name="connsiteX0" fmla="*/ 11435 w 2449480"/>
              <a:gd name="connsiteY0" fmla="*/ 1072102 h 2467480"/>
              <a:gd name="connsiteX1" fmla="*/ 1062344 w 2449480"/>
              <a:gd name="connsiteY1" fmla="*/ 15107 h 2467480"/>
              <a:gd name="connsiteX2" fmla="*/ 2449427 w 2449480"/>
              <a:gd name="connsiteY2" fmla="*/ 1035589 h 2467480"/>
              <a:gd name="connsiteX3" fmla="*/ 1087556 w 2449480"/>
              <a:gd name="connsiteY3" fmla="*/ 2464135 h 2467480"/>
              <a:gd name="connsiteX4" fmla="*/ 11435 w 2449480"/>
              <a:gd name="connsiteY4" fmla="*/ 1072102 h 2467480"/>
              <a:gd name="connsiteX0" fmla="*/ 10612 w 2462944"/>
              <a:gd name="connsiteY0" fmla="*/ 1076865 h 2467480"/>
              <a:gd name="connsiteX1" fmla="*/ 1075808 w 2462944"/>
              <a:gd name="connsiteY1" fmla="*/ 15107 h 2467480"/>
              <a:gd name="connsiteX2" fmla="*/ 2462891 w 2462944"/>
              <a:gd name="connsiteY2" fmla="*/ 1035589 h 2467480"/>
              <a:gd name="connsiteX3" fmla="*/ 1101020 w 2462944"/>
              <a:gd name="connsiteY3" fmla="*/ 2464135 h 2467480"/>
              <a:gd name="connsiteX4" fmla="*/ 10612 w 2462944"/>
              <a:gd name="connsiteY4" fmla="*/ 1076865 h 2467480"/>
              <a:gd name="connsiteX0" fmla="*/ 636 w 2452968"/>
              <a:gd name="connsiteY0" fmla="*/ 1076865 h 2467480"/>
              <a:gd name="connsiteX1" fmla="*/ 1065832 w 2452968"/>
              <a:gd name="connsiteY1" fmla="*/ 15107 h 2467480"/>
              <a:gd name="connsiteX2" fmla="*/ 2452915 w 2452968"/>
              <a:gd name="connsiteY2" fmla="*/ 1035589 h 2467480"/>
              <a:gd name="connsiteX3" fmla="*/ 1091044 w 2452968"/>
              <a:gd name="connsiteY3" fmla="*/ 2464135 h 2467480"/>
              <a:gd name="connsiteX4" fmla="*/ 636 w 2452968"/>
              <a:gd name="connsiteY4" fmla="*/ 1076865 h 2467480"/>
              <a:gd name="connsiteX0" fmla="*/ 636 w 1456970"/>
              <a:gd name="connsiteY0" fmla="*/ 1076700 h 2467343"/>
              <a:gd name="connsiteX1" fmla="*/ 1065832 w 1456970"/>
              <a:gd name="connsiteY1" fmla="*/ 14942 h 2467343"/>
              <a:gd name="connsiteX2" fmla="*/ 381227 w 1456970"/>
              <a:gd name="connsiteY2" fmla="*/ 1044949 h 2467343"/>
              <a:gd name="connsiteX3" fmla="*/ 1091044 w 1456970"/>
              <a:gd name="connsiteY3" fmla="*/ 2463970 h 2467343"/>
              <a:gd name="connsiteX4" fmla="*/ 636 w 1456970"/>
              <a:gd name="connsiteY4" fmla="*/ 1076700 h 2467343"/>
              <a:gd name="connsiteX0" fmla="*/ 636 w 1325187"/>
              <a:gd name="connsiteY0" fmla="*/ 1076700 h 2463970"/>
              <a:gd name="connsiteX1" fmla="*/ 1065832 w 1325187"/>
              <a:gd name="connsiteY1" fmla="*/ 14942 h 2463970"/>
              <a:gd name="connsiteX2" fmla="*/ 381227 w 1325187"/>
              <a:gd name="connsiteY2" fmla="*/ 1044949 h 2463970"/>
              <a:gd name="connsiteX3" fmla="*/ 1091044 w 1325187"/>
              <a:gd name="connsiteY3" fmla="*/ 2463970 h 2463970"/>
              <a:gd name="connsiteX4" fmla="*/ 636 w 1325187"/>
              <a:gd name="connsiteY4" fmla="*/ 1076700 h 2463970"/>
              <a:gd name="connsiteX0" fmla="*/ 636 w 1091044"/>
              <a:gd name="connsiteY0" fmla="*/ 1061758 h 2449028"/>
              <a:gd name="connsiteX1" fmla="*/ 1065832 w 1091044"/>
              <a:gd name="connsiteY1" fmla="*/ 0 h 2449028"/>
              <a:gd name="connsiteX2" fmla="*/ 381227 w 1091044"/>
              <a:gd name="connsiteY2" fmla="*/ 1030007 h 2449028"/>
              <a:gd name="connsiteX3" fmla="*/ 1091044 w 1091044"/>
              <a:gd name="connsiteY3" fmla="*/ 2449028 h 2449028"/>
              <a:gd name="connsiteX4" fmla="*/ 636 w 1091044"/>
              <a:gd name="connsiteY4" fmla="*/ 1061758 h 2449028"/>
              <a:gd name="connsiteX0" fmla="*/ 636 w 1091044"/>
              <a:gd name="connsiteY0" fmla="*/ 1061758 h 2449028"/>
              <a:gd name="connsiteX1" fmla="*/ 1065832 w 1091044"/>
              <a:gd name="connsiteY1" fmla="*/ 0 h 2449028"/>
              <a:gd name="connsiteX2" fmla="*/ 381227 w 1091044"/>
              <a:gd name="connsiteY2" fmla="*/ 1230032 h 2449028"/>
              <a:gd name="connsiteX3" fmla="*/ 1091044 w 1091044"/>
              <a:gd name="connsiteY3" fmla="*/ 2449028 h 2449028"/>
              <a:gd name="connsiteX4" fmla="*/ 636 w 1091044"/>
              <a:gd name="connsiteY4" fmla="*/ 1061758 h 2449028"/>
              <a:gd name="connsiteX0" fmla="*/ 636 w 1091044"/>
              <a:gd name="connsiteY0" fmla="*/ 1061758 h 2449028"/>
              <a:gd name="connsiteX1" fmla="*/ 1065832 w 1091044"/>
              <a:gd name="connsiteY1" fmla="*/ 0 h 2449028"/>
              <a:gd name="connsiteX2" fmla="*/ 381227 w 1091044"/>
              <a:gd name="connsiteY2" fmla="*/ 1230032 h 2449028"/>
              <a:gd name="connsiteX3" fmla="*/ 1091044 w 1091044"/>
              <a:gd name="connsiteY3" fmla="*/ 2449028 h 2449028"/>
              <a:gd name="connsiteX4" fmla="*/ 636 w 1091044"/>
              <a:gd name="connsiteY4" fmla="*/ 1061758 h 2449028"/>
              <a:gd name="connsiteX0" fmla="*/ 636 w 1091044"/>
              <a:gd name="connsiteY0" fmla="*/ 1061758 h 2449028"/>
              <a:gd name="connsiteX1" fmla="*/ 1065832 w 1091044"/>
              <a:gd name="connsiteY1" fmla="*/ 0 h 2449028"/>
              <a:gd name="connsiteX2" fmla="*/ 381227 w 1091044"/>
              <a:gd name="connsiteY2" fmla="*/ 1230032 h 2449028"/>
              <a:gd name="connsiteX3" fmla="*/ 1091044 w 1091044"/>
              <a:gd name="connsiteY3" fmla="*/ 2449028 h 2449028"/>
              <a:gd name="connsiteX4" fmla="*/ 636 w 1091044"/>
              <a:gd name="connsiteY4" fmla="*/ 1061758 h 2449028"/>
              <a:gd name="connsiteX0" fmla="*/ 3753 w 1094161"/>
              <a:gd name="connsiteY0" fmla="*/ 1061758 h 2449028"/>
              <a:gd name="connsiteX1" fmla="*/ 1068949 w 1094161"/>
              <a:gd name="connsiteY1" fmla="*/ 0 h 2449028"/>
              <a:gd name="connsiteX2" fmla="*/ 384344 w 1094161"/>
              <a:gd name="connsiteY2" fmla="*/ 1230032 h 2449028"/>
              <a:gd name="connsiteX3" fmla="*/ 1094161 w 1094161"/>
              <a:gd name="connsiteY3" fmla="*/ 2449028 h 2449028"/>
              <a:gd name="connsiteX4" fmla="*/ 3753 w 1094161"/>
              <a:gd name="connsiteY4" fmla="*/ 1061758 h 2449028"/>
              <a:gd name="connsiteX0" fmla="*/ 3607 w 1098778"/>
              <a:gd name="connsiteY0" fmla="*/ 1171295 h 2449028"/>
              <a:gd name="connsiteX1" fmla="*/ 1073566 w 1098778"/>
              <a:gd name="connsiteY1" fmla="*/ 0 h 2449028"/>
              <a:gd name="connsiteX2" fmla="*/ 388961 w 1098778"/>
              <a:gd name="connsiteY2" fmla="*/ 1230032 h 2449028"/>
              <a:gd name="connsiteX3" fmla="*/ 1098778 w 1098778"/>
              <a:gd name="connsiteY3" fmla="*/ 2449028 h 2449028"/>
              <a:gd name="connsiteX4" fmla="*/ 3607 w 1098778"/>
              <a:gd name="connsiteY4" fmla="*/ 1171295 h 2449028"/>
              <a:gd name="connsiteX0" fmla="*/ 559 w 1095730"/>
              <a:gd name="connsiteY0" fmla="*/ 1171295 h 2449028"/>
              <a:gd name="connsiteX1" fmla="*/ 1070518 w 1095730"/>
              <a:gd name="connsiteY1" fmla="*/ 0 h 2449028"/>
              <a:gd name="connsiteX2" fmla="*/ 385913 w 1095730"/>
              <a:gd name="connsiteY2" fmla="*/ 1230032 h 2449028"/>
              <a:gd name="connsiteX3" fmla="*/ 1095730 w 1095730"/>
              <a:gd name="connsiteY3" fmla="*/ 2449028 h 2449028"/>
              <a:gd name="connsiteX4" fmla="*/ 559 w 1095730"/>
              <a:gd name="connsiteY4" fmla="*/ 1171295 h 2449028"/>
              <a:gd name="connsiteX0" fmla="*/ 570 w 1086216"/>
              <a:gd name="connsiteY0" fmla="*/ 1061757 h 2449028"/>
              <a:gd name="connsiteX1" fmla="*/ 1061004 w 1086216"/>
              <a:gd name="connsiteY1" fmla="*/ 0 h 2449028"/>
              <a:gd name="connsiteX2" fmla="*/ 376399 w 1086216"/>
              <a:gd name="connsiteY2" fmla="*/ 1230032 h 2449028"/>
              <a:gd name="connsiteX3" fmla="*/ 1086216 w 1086216"/>
              <a:gd name="connsiteY3" fmla="*/ 2449028 h 2449028"/>
              <a:gd name="connsiteX4" fmla="*/ 570 w 1086216"/>
              <a:gd name="connsiteY4" fmla="*/ 1061757 h 2449028"/>
              <a:gd name="connsiteX0" fmla="*/ 583 w 1076704"/>
              <a:gd name="connsiteY0" fmla="*/ 1076045 h 2449028"/>
              <a:gd name="connsiteX1" fmla="*/ 1051492 w 1076704"/>
              <a:gd name="connsiteY1" fmla="*/ 0 h 2449028"/>
              <a:gd name="connsiteX2" fmla="*/ 366887 w 1076704"/>
              <a:gd name="connsiteY2" fmla="*/ 1230032 h 2449028"/>
              <a:gd name="connsiteX3" fmla="*/ 1076704 w 1076704"/>
              <a:gd name="connsiteY3" fmla="*/ 2449028 h 2449028"/>
              <a:gd name="connsiteX4" fmla="*/ 583 w 1076704"/>
              <a:gd name="connsiteY4" fmla="*/ 1076045 h 2449028"/>
              <a:gd name="connsiteX0" fmla="*/ 5574 w 1081695"/>
              <a:gd name="connsiteY0" fmla="*/ 1076045 h 2449028"/>
              <a:gd name="connsiteX1" fmla="*/ 1056483 w 1081695"/>
              <a:gd name="connsiteY1" fmla="*/ 0 h 2449028"/>
              <a:gd name="connsiteX2" fmla="*/ 371878 w 1081695"/>
              <a:gd name="connsiteY2" fmla="*/ 1230032 h 2449028"/>
              <a:gd name="connsiteX3" fmla="*/ 1081695 w 1081695"/>
              <a:gd name="connsiteY3" fmla="*/ 2449028 h 2449028"/>
              <a:gd name="connsiteX4" fmla="*/ 5574 w 1081695"/>
              <a:gd name="connsiteY4" fmla="*/ 1076045 h 2449028"/>
              <a:gd name="connsiteX0" fmla="*/ 9905 w 1086026"/>
              <a:gd name="connsiteY0" fmla="*/ 1076045 h 2449028"/>
              <a:gd name="connsiteX1" fmla="*/ 1060814 w 1086026"/>
              <a:gd name="connsiteY1" fmla="*/ 0 h 2449028"/>
              <a:gd name="connsiteX2" fmla="*/ 376209 w 1086026"/>
              <a:gd name="connsiteY2" fmla="*/ 1230032 h 2449028"/>
              <a:gd name="connsiteX3" fmla="*/ 1086026 w 1086026"/>
              <a:gd name="connsiteY3" fmla="*/ 2449028 h 2449028"/>
              <a:gd name="connsiteX4" fmla="*/ 9905 w 1086026"/>
              <a:gd name="connsiteY4" fmla="*/ 1076045 h 2449028"/>
              <a:gd name="connsiteX0" fmla="*/ 9139 w 1099548"/>
              <a:gd name="connsiteY0" fmla="*/ 1033182 h 2449028"/>
              <a:gd name="connsiteX1" fmla="*/ 1074336 w 1099548"/>
              <a:gd name="connsiteY1" fmla="*/ 0 h 2449028"/>
              <a:gd name="connsiteX2" fmla="*/ 389731 w 1099548"/>
              <a:gd name="connsiteY2" fmla="*/ 1230032 h 2449028"/>
              <a:gd name="connsiteX3" fmla="*/ 1099548 w 1099548"/>
              <a:gd name="connsiteY3" fmla="*/ 2449028 h 2449028"/>
              <a:gd name="connsiteX4" fmla="*/ 9139 w 1099548"/>
              <a:gd name="connsiteY4" fmla="*/ 1033182 h 2449028"/>
              <a:gd name="connsiteX0" fmla="*/ 9139 w 1099548"/>
              <a:gd name="connsiteY0" fmla="*/ 1033182 h 2449028"/>
              <a:gd name="connsiteX1" fmla="*/ 1074336 w 1099548"/>
              <a:gd name="connsiteY1" fmla="*/ 0 h 2449028"/>
              <a:gd name="connsiteX2" fmla="*/ 389731 w 1099548"/>
              <a:gd name="connsiteY2" fmla="*/ 1230032 h 2449028"/>
              <a:gd name="connsiteX3" fmla="*/ 1099548 w 1099548"/>
              <a:gd name="connsiteY3" fmla="*/ 2449028 h 2449028"/>
              <a:gd name="connsiteX4" fmla="*/ 9139 w 1099548"/>
              <a:gd name="connsiteY4" fmla="*/ 1033182 h 2449028"/>
              <a:gd name="connsiteX0" fmla="*/ 9139 w 1099548"/>
              <a:gd name="connsiteY0" fmla="*/ 1033182 h 2449028"/>
              <a:gd name="connsiteX1" fmla="*/ 1074336 w 1099548"/>
              <a:gd name="connsiteY1" fmla="*/ 0 h 2449028"/>
              <a:gd name="connsiteX2" fmla="*/ 389731 w 1099548"/>
              <a:gd name="connsiteY2" fmla="*/ 1230032 h 2449028"/>
              <a:gd name="connsiteX3" fmla="*/ 1099548 w 1099548"/>
              <a:gd name="connsiteY3" fmla="*/ 2449028 h 2449028"/>
              <a:gd name="connsiteX4" fmla="*/ 9139 w 1099548"/>
              <a:gd name="connsiteY4" fmla="*/ 1033182 h 2449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548" h="2449028">
                <a:moveTo>
                  <a:pt x="9139" y="1033182"/>
                </a:moveTo>
                <a:cubicBezTo>
                  <a:pt x="47799" y="705972"/>
                  <a:pt x="404710" y="79077"/>
                  <a:pt x="1074336" y="0"/>
                </a:cubicBezTo>
                <a:cubicBezTo>
                  <a:pt x="884826" y="88900"/>
                  <a:pt x="347429" y="526586"/>
                  <a:pt x="389731" y="1230032"/>
                </a:cubicBezTo>
                <a:cubicBezTo>
                  <a:pt x="414234" y="1637489"/>
                  <a:pt x="511047" y="2058502"/>
                  <a:pt x="1099548" y="2449028"/>
                </a:cubicBezTo>
                <a:cubicBezTo>
                  <a:pt x="6886" y="2196616"/>
                  <a:pt x="-29521" y="1360392"/>
                  <a:pt x="9139" y="1033182"/>
                </a:cubicBezTo>
                <a:close/>
              </a:path>
            </a:pathLst>
          </a:cu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24" name="Oval 23">
            <a:extLst>
              <a:ext uri="{FF2B5EF4-FFF2-40B4-BE49-F238E27FC236}">
                <a16:creationId xmlns:a16="http://schemas.microsoft.com/office/drawing/2014/main" id="{2347CB5B-9336-4F27-96D6-9A93DA8CE7A8}"/>
              </a:ext>
            </a:extLst>
          </p:cNvPr>
          <p:cNvSpPr/>
          <p:nvPr/>
        </p:nvSpPr>
        <p:spPr>
          <a:xfrm>
            <a:off x="3067934" y="2872063"/>
            <a:ext cx="2090384" cy="2454627"/>
          </a:xfrm>
          <a:custGeom>
            <a:avLst/>
            <a:gdLst>
              <a:gd name="connsiteX0" fmla="*/ 0 w 2863442"/>
              <a:gd name="connsiteY0" fmla="*/ 1431721 h 2863442"/>
              <a:gd name="connsiteX1" fmla="*/ 1431721 w 2863442"/>
              <a:gd name="connsiteY1" fmla="*/ 0 h 2863442"/>
              <a:gd name="connsiteX2" fmla="*/ 2863442 w 2863442"/>
              <a:gd name="connsiteY2" fmla="*/ 1431721 h 2863442"/>
              <a:gd name="connsiteX3" fmla="*/ 1431721 w 2863442"/>
              <a:gd name="connsiteY3" fmla="*/ 2863442 h 2863442"/>
              <a:gd name="connsiteX4" fmla="*/ 0 w 2863442"/>
              <a:gd name="connsiteY4" fmla="*/ 1431721 h 2863442"/>
              <a:gd name="connsiteX0" fmla="*/ 18977 w 2882419"/>
              <a:gd name="connsiteY0" fmla="*/ 1516778 h 2948499"/>
              <a:gd name="connsiteX1" fmla="*/ 682536 w 2882419"/>
              <a:gd name="connsiteY1" fmla="*/ 310558 h 2948499"/>
              <a:gd name="connsiteX2" fmla="*/ 1450698 w 2882419"/>
              <a:gd name="connsiteY2" fmla="*/ 85057 h 2948499"/>
              <a:gd name="connsiteX3" fmla="*/ 2882419 w 2882419"/>
              <a:gd name="connsiteY3" fmla="*/ 1516778 h 2948499"/>
              <a:gd name="connsiteX4" fmla="*/ 1450698 w 2882419"/>
              <a:gd name="connsiteY4" fmla="*/ 2948499 h 2948499"/>
              <a:gd name="connsiteX5" fmla="*/ 18977 w 2882419"/>
              <a:gd name="connsiteY5" fmla="*/ 1516778 h 2948499"/>
              <a:gd name="connsiteX0" fmla="*/ 18032 w 2881474"/>
              <a:gd name="connsiteY0" fmla="*/ 1516778 h 2948499"/>
              <a:gd name="connsiteX1" fmla="*/ 681591 w 2881474"/>
              <a:gd name="connsiteY1" fmla="*/ 310558 h 2948499"/>
              <a:gd name="connsiteX2" fmla="*/ 1449753 w 2881474"/>
              <a:gd name="connsiteY2" fmla="*/ 85057 h 2948499"/>
              <a:gd name="connsiteX3" fmla="*/ 2881474 w 2881474"/>
              <a:gd name="connsiteY3" fmla="*/ 1516778 h 2948499"/>
              <a:gd name="connsiteX4" fmla="*/ 1449753 w 2881474"/>
              <a:gd name="connsiteY4" fmla="*/ 2948499 h 2948499"/>
              <a:gd name="connsiteX5" fmla="*/ 18032 w 2881474"/>
              <a:gd name="connsiteY5" fmla="*/ 1516778 h 2948499"/>
              <a:gd name="connsiteX0" fmla="*/ 1225 w 2864667"/>
              <a:gd name="connsiteY0" fmla="*/ 1516778 h 2948499"/>
              <a:gd name="connsiteX1" fmla="*/ 664784 w 2864667"/>
              <a:gd name="connsiteY1" fmla="*/ 310558 h 2948499"/>
              <a:gd name="connsiteX2" fmla="*/ 1432946 w 2864667"/>
              <a:gd name="connsiteY2" fmla="*/ 85057 h 2948499"/>
              <a:gd name="connsiteX3" fmla="*/ 2864667 w 2864667"/>
              <a:gd name="connsiteY3" fmla="*/ 1516778 h 2948499"/>
              <a:gd name="connsiteX4" fmla="*/ 1432946 w 2864667"/>
              <a:gd name="connsiteY4" fmla="*/ 2948499 h 2948499"/>
              <a:gd name="connsiteX5" fmla="*/ 1225 w 2864667"/>
              <a:gd name="connsiteY5" fmla="*/ 1516778 h 2948499"/>
              <a:gd name="connsiteX0" fmla="*/ 1225 w 2878706"/>
              <a:gd name="connsiteY0" fmla="*/ 1206220 h 2637941"/>
              <a:gd name="connsiteX1" fmla="*/ 664784 w 2878706"/>
              <a:gd name="connsiteY1" fmla="*/ 0 h 2637941"/>
              <a:gd name="connsiteX2" fmla="*/ 2864667 w 2878706"/>
              <a:gd name="connsiteY2" fmla="*/ 1206220 h 2637941"/>
              <a:gd name="connsiteX3" fmla="*/ 1432946 w 2878706"/>
              <a:gd name="connsiteY3" fmla="*/ 2637941 h 2637941"/>
              <a:gd name="connsiteX4" fmla="*/ 1225 w 2878706"/>
              <a:gd name="connsiteY4" fmla="*/ 1206220 h 2637941"/>
              <a:gd name="connsiteX0" fmla="*/ 1225 w 2878706"/>
              <a:gd name="connsiteY0" fmla="*/ 1213509 h 2645230"/>
              <a:gd name="connsiteX1" fmla="*/ 664784 w 2878706"/>
              <a:gd name="connsiteY1" fmla="*/ 7289 h 2645230"/>
              <a:gd name="connsiteX2" fmla="*/ 2864667 w 2878706"/>
              <a:gd name="connsiteY2" fmla="*/ 1213509 h 2645230"/>
              <a:gd name="connsiteX3" fmla="*/ 1432946 w 2878706"/>
              <a:gd name="connsiteY3" fmla="*/ 2645230 h 2645230"/>
              <a:gd name="connsiteX4" fmla="*/ 1225 w 2878706"/>
              <a:gd name="connsiteY4" fmla="*/ 1213509 h 2645230"/>
              <a:gd name="connsiteX0" fmla="*/ 753 w 2093938"/>
              <a:gd name="connsiteY0" fmla="*/ 1215468 h 2648312"/>
              <a:gd name="connsiteX1" fmla="*/ 664312 w 2093938"/>
              <a:gd name="connsiteY1" fmla="*/ 9248 h 2648312"/>
              <a:gd name="connsiteX2" fmla="*/ 2070445 w 2093938"/>
              <a:gd name="connsiteY2" fmla="*/ 1015443 h 2648312"/>
              <a:gd name="connsiteX3" fmla="*/ 1432474 w 2093938"/>
              <a:gd name="connsiteY3" fmla="*/ 2647189 h 2648312"/>
              <a:gd name="connsiteX4" fmla="*/ 753 w 2093938"/>
              <a:gd name="connsiteY4" fmla="*/ 1215468 h 2648312"/>
              <a:gd name="connsiteX0" fmla="*/ 87 w 2079717"/>
              <a:gd name="connsiteY0" fmla="*/ 1215468 h 2444935"/>
              <a:gd name="connsiteX1" fmla="*/ 663646 w 2079717"/>
              <a:gd name="connsiteY1" fmla="*/ 9248 h 2444935"/>
              <a:gd name="connsiteX2" fmla="*/ 2069779 w 2079717"/>
              <a:gd name="connsiteY2" fmla="*/ 1015443 h 2444935"/>
              <a:gd name="connsiteX3" fmla="*/ 707908 w 2079717"/>
              <a:gd name="connsiteY3" fmla="*/ 2443989 h 2444935"/>
              <a:gd name="connsiteX4" fmla="*/ 87 w 2079717"/>
              <a:gd name="connsiteY4" fmla="*/ 1215468 h 2444935"/>
              <a:gd name="connsiteX0" fmla="*/ 87 w 2079717"/>
              <a:gd name="connsiteY0" fmla="*/ 1215468 h 2444935"/>
              <a:gd name="connsiteX1" fmla="*/ 663646 w 2079717"/>
              <a:gd name="connsiteY1" fmla="*/ 9248 h 2444935"/>
              <a:gd name="connsiteX2" fmla="*/ 2069779 w 2079717"/>
              <a:gd name="connsiteY2" fmla="*/ 1015443 h 2444935"/>
              <a:gd name="connsiteX3" fmla="*/ 707908 w 2079717"/>
              <a:gd name="connsiteY3" fmla="*/ 2443989 h 2444935"/>
              <a:gd name="connsiteX4" fmla="*/ 87 w 2079717"/>
              <a:gd name="connsiteY4" fmla="*/ 1215468 h 2444935"/>
              <a:gd name="connsiteX0" fmla="*/ 87 w 2079717"/>
              <a:gd name="connsiteY0" fmla="*/ 1215468 h 2443989"/>
              <a:gd name="connsiteX1" fmla="*/ 663646 w 2079717"/>
              <a:gd name="connsiteY1" fmla="*/ 9248 h 2443989"/>
              <a:gd name="connsiteX2" fmla="*/ 2069779 w 2079717"/>
              <a:gd name="connsiteY2" fmla="*/ 1015443 h 2443989"/>
              <a:gd name="connsiteX3" fmla="*/ 707908 w 2079717"/>
              <a:gd name="connsiteY3" fmla="*/ 2443989 h 2443989"/>
              <a:gd name="connsiteX4" fmla="*/ 87 w 2079717"/>
              <a:gd name="connsiteY4" fmla="*/ 1215468 h 2443989"/>
              <a:gd name="connsiteX0" fmla="*/ 635 w 2080265"/>
              <a:gd name="connsiteY0" fmla="*/ 1215468 h 2443989"/>
              <a:gd name="connsiteX1" fmla="*/ 664194 w 2080265"/>
              <a:gd name="connsiteY1" fmla="*/ 9248 h 2443989"/>
              <a:gd name="connsiteX2" fmla="*/ 2070327 w 2080265"/>
              <a:gd name="connsiteY2" fmla="*/ 1015443 h 2443989"/>
              <a:gd name="connsiteX3" fmla="*/ 708456 w 2080265"/>
              <a:gd name="connsiteY3" fmla="*/ 2443989 h 2443989"/>
              <a:gd name="connsiteX4" fmla="*/ 635 w 2080265"/>
              <a:gd name="connsiteY4" fmla="*/ 1215468 h 2443989"/>
              <a:gd name="connsiteX0" fmla="*/ 648 w 2077103"/>
              <a:gd name="connsiteY0" fmla="*/ 1066243 h 2443989"/>
              <a:gd name="connsiteX1" fmla="*/ 661032 w 2077103"/>
              <a:gd name="connsiteY1" fmla="*/ 9248 h 2443989"/>
              <a:gd name="connsiteX2" fmla="*/ 2067165 w 2077103"/>
              <a:gd name="connsiteY2" fmla="*/ 1015443 h 2443989"/>
              <a:gd name="connsiteX3" fmla="*/ 705294 w 2077103"/>
              <a:gd name="connsiteY3" fmla="*/ 2443989 h 2443989"/>
              <a:gd name="connsiteX4" fmla="*/ 648 w 2077103"/>
              <a:gd name="connsiteY4" fmla="*/ 1066243 h 2443989"/>
              <a:gd name="connsiteX0" fmla="*/ 149 w 2076604"/>
              <a:gd name="connsiteY0" fmla="*/ 1066243 h 2443989"/>
              <a:gd name="connsiteX1" fmla="*/ 660533 w 2076604"/>
              <a:gd name="connsiteY1" fmla="*/ 9248 h 2443989"/>
              <a:gd name="connsiteX2" fmla="*/ 2066666 w 2076604"/>
              <a:gd name="connsiteY2" fmla="*/ 1015443 h 2443989"/>
              <a:gd name="connsiteX3" fmla="*/ 704795 w 2076604"/>
              <a:gd name="connsiteY3" fmla="*/ 2443989 h 2443989"/>
              <a:gd name="connsiteX4" fmla="*/ 149 w 2076604"/>
              <a:gd name="connsiteY4" fmla="*/ 1066243 h 2443989"/>
              <a:gd name="connsiteX0" fmla="*/ 7863 w 2084318"/>
              <a:gd name="connsiteY0" fmla="*/ 1066243 h 2443989"/>
              <a:gd name="connsiteX1" fmla="*/ 668247 w 2084318"/>
              <a:gd name="connsiteY1" fmla="*/ 9248 h 2443989"/>
              <a:gd name="connsiteX2" fmla="*/ 2074380 w 2084318"/>
              <a:gd name="connsiteY2" fmla="*/ 1015443 h 2443989"/>
              <a:gd name="connsiteX3" fmla="*/ 712509 w 2084318"/>
              <a:gd name="connsiteY3" fmla="*/ 2443989 h 2443989"/>
              <a:gd name="connsiteX4" fmla="*/ 7863 w 2084318"/>
              <a:gd name="connsiteY4" fmla="*/ 1066243 h 2443989"/>
              <a:gd name="connsiteX0" fmla="*/ 7863 w 2099205"/>
              <a:gd name="connsiteY0" fmla="*/ 1066243 h 2451622"/>
              <a:gd name="connsiteX1" fmla="*/ 668247 w 2099205"/>
              <a:gd name="connsiteY1" fmla="*/ 9248 h 2451622"/>
              <a:gd name="connsiteX2" fmla="*/ 2074380 w 2099205"/>
              <a:gd name="connsiteY2" fmla="*/ 1015443 h 2451622"/>
              <a:gd name="connsiteX3" fmla="*/ 712509 w 2099205"/>
              <a:gd name="connsiteY3" fmla="*/ 2443989 h 2451622"/>
              <a:gd name="connsiteX4" fmla="*/ 7863 w 2099205"/>
              <a:gd name="connsiteY4" fmla="*/ 1066243 h 2451622"/>
              <a:gd name="connsiteX0" fmla="*/ 7863 w 2099205"/>
              <a:gd name="connsiteY0" fmla="*/ 1066243 h 2451622"/>
              <a:gd name="connsiteX1" fmla="*/ 668247 w 2099205"/>
              <a:gd name="connsiteY1" fmla="*/ 9248 h 2451622"/>
              <a:gd name="connsiteX2" fmla="*/ 2074380 w 2099205"/>
              <a:gd name="connsiteY2" fmla="*/ 1015443 h 2451622"/>
              <a:gd name="connsiteX3" fmla="*/ 712509 w 2099205"/>
              <a:gd name="connsiteY3" fmla="*/ 2443989 h 2451622"/>
              <a:gd name="connsiteX4" fmla="*/ 7863 w 2099205"/>
              <a:gd name="connsiteY4" fmla="*/ 1066243 h 2451622"/>
              <a:gd name="connsiteX0" fmla="*/ 7863 w 2099205"/>
              <a:gd name="connsiteY0" fmla="*/ 1066146 h 2451525"/>
              <a:gd name="connsiteX1" fmla="*/ 668247 w 2099205"/>
              <a:gd name="connsiteY1" fmla="*/ 9151 h 2451525"/>
              <a:gd name="connsiteX2" fmla="*/ 2074380 w 2099205"/>
              <a:gd name="connsiteY2" fmla="*/ 1015346 h 2451525"/>
              <a:gd name="connsiteX3" fmla="*/ 712509 w 2099205"/>
              <a:gd name="connsiteY3" fmla="*/ 2443892 h 2451525"/>
              <a:gd name="connsiteX4" fmla="*/ 7863 w 2099205"/>
              <a:gd name="connsiteY4" fmla="*/ 1066146 h 2451525"/>
              <a:gd name="connsiteX0" fmla="*/ 7863 w 2087216"/>
              <a:gd name="connsiteY0" fmla="*/ 1066273 h 2451774"/>
              <a:gd name="connsiteX1" fmla="*/ 668247 w 2087216"/>
              <a:gd name="connsiteY1" fmla="*/ 9278 h 2451774"/>
              <a:gd name="connsiteX2" fmla="*/ 2074380 w 2087216"/>
              <a:gd name="connsiteY2" fmla="*/ 1015473 h 2451774"/>
              <a:gd name="connsiteX3" fmla="*/ 712509 w 2087216"/>
              <a:gd name="connsiteY3" fmla="*/ 2444019 h 2451774"/>
              <a:gd name="connsiteX4" fmla="*/ 7863 w 2087216"/>
              <a:gd name="connsiteY4" fmla="*/ 1066273 h 2451774"/>
              <a:gd name="connsiteX0" fmla="*/ 7863 w 2093814"/>
              <a:gd name="connsiteY0" fmla="*/ 1066213 h 2451694"/>
              <a:gd name="connsiteX1" fmla="*/ 668247 w 2093814"/>
              <a:gd name="connsiteY1" fmla="*/ 9218 h 2451694"/>
              <a:gd name="connsiteX2" fmla="*/ 2074380 w 2093814"/>
              <a:gd name="connsiteY2" fmla="*/ 1015413 h 2451694"/>
              <a:gd name="connsiteX3" fmla="*/ 712509 w 2093814"/>
              <a:gd name="connsiteY3" fmla="*/ 2443959 h 2451694"/>
              <a:gd name="connsiteX4" fmla="*/ 7863 w 2093814"/>
              <a:gd name="connsiteY4" fmla="*/ 1066213 h 2451694"/>
              <a:gd name="connsiteX0" fmla="*/ 7863 w 2093473"/>
              <a:gd name="connsiteY0" fmla="*/ 1066213 h 2447447"/>
              <a:gd name="connsiteX1" fmla="*/ 668247 w 2093473"/>
              <a:gd name="connsiteY1" fmla="*/ 9218 h 2447447"/>
              <a:gd name="connsiteX2" fmla="*/ 2074380 w 2093473"/>
              <a:gd name="connsiteY2" fmla="*/ 1015413 h 2447447"/>
              <a:gd name="connsiteX3" fmla="*/ 712509 w 2093473"/>
              <a:gd name="connsiteY3" fmla="*/ 2443959 h 2447447"/>
              <a:gd name="connsiteX4" fmla="*/ 7863 w 2093473"/>
              <a:gd name="connsiteY4" fmla="*/ 1066213 h 2447447"/>
              <a:gd name="connsiteX0" fmla="*/ 7863 w 2093473"/>
              <a:gd name="connsiteY0" fmla="*/ 1072890 h 2454124"/>
              <a:gd name="connsiteX1" fmla="*/ 668247 w 2093473"/>
              <a:gd name="connsiteY1" fmla="*/ 15895 h 2454124"/>
              <a:gd name="connsiteX2" fmla="*/ 2074380 w 2093473"/>
              <a:gd name="connsiteY2" fmla="*/ 1022090 h 2454124"/>
              <a:gd name="connsiteX3" fmla="*/ 712509 w 2093473"/>
              <a:gd name="connsiteY3" fmla="*/ 2450636 h 2454124"/>
              <a:gd name="connsiteX4" fmla="*/ 7863 w 2093473"/>
              <a:gd name="connsiteY4" fmla="*/ 1072890 h 2454124"/>
              <a:gd name="connsiteX0" fmla="*/ 7863 w 2090384"/>
              <a:gd name="connsiteY0" fmla="*/ 1073385 h 2454627"/>
              <a:gd name="connsiteX1" fmla="*/ 668247 w 2090384"/>
              <a:gd name="connsiteY1" fmla="*/ 16390 h 2454627"/>
              <a:gd name="connsiteX2" fmla="*/ 2074380 w 2090384"/>
              <a:gd name="connsiteY2" fmla="*/ 1022585 h 2454627"/>
              <a:gd name="connsiteX3" fmla="*/ 712509 w 2090384"/>
              <a:gd name="connsiteY3" fmla="*/ 2451131 h 2454627"/>
              <a:gd name="connsiteX4" fmla="*/ 7863 w 2090384"/>
              <a:gd name="connsiteY4" fmla="*/ 1073385 h 2454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0384" h="2454627">
                <a:moveTo>
                  <a:pt x="7863" y="1073385"/>
                </a:moveTo>
                <a:cubicBezTo>
                  <a:pt x="57636" y="521545"/>
                  <a:pt x="465346" y="133566"/>
                  <a:pt x="668247" y="16390"/>
                </a:cubicBezTo>
                <a:cubicBezTo>
                  <a:pt x="1526487" y="-113785"/>
                  <a:pt x="1976169" y="560111"/>
                  <a:pt x="2074380" y="1022585"/>
                </a:cubicBezTo>
                <a:cubicBezTo>
                  <a:pt x="2171677" y="1480754"/>
                  <a:pt x="1838508" y="2522568"/>
                  <a:pt x="712509" y="2451131"/>
                </a:cubicBezTo>
                <a:cubicBezTo>
                  <a:pt x="138960" y="2065369"/>
                  <a:pt x="-41910" y="1625225"/>
                  <a:pt x="7863" y="1073385"/>
                </a:cubicBezTo>
                <a:close/>
              </a:path>
            </a:pathLst>
          </a:custGeom>
          <a:solidFill>
            <a:schemeClr val="accent3">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11</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Edge Detection Evaluation</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sp>
        <p:nvSpPr>
          <p:cNvPr id="2" name="Oval 1">
            <a:extLst>
              <a:ext uri="{FF2B5EF4-FFF2-40B4-BE49-F238E27FC236}">
                <a16:creationId xmlns:a16="http://schemas.microsoft.com/office/drawing/2014/main" id="{9D831427-9645-4B65-921C-CC3C74FD9E97}"/>
              </a:ext>
            </a:extLst>
          </p:cNvPr>
          <p:cNvSpPr/>
          <p:nvPr/>
        </p:nvSpPr>
        <p:spPr>
          <a:xfrm>
            <a:off x="3072804" y="2668771"/>
            <a:ext cx="2863442" cy="286344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16" name="Oval 15">
            <a:extLst>
              <a:ext uri="{FF2B5EF4-FFF2-40B4-BE49-F238E27FC236}">
                <a16:creationId xmlns:a16="http://schemas.microsoft.com/office/drawing/2014/main" id="{8A472EB9-F03B-4F97-9C87-6C26F7A4ECBE}"/>
              </a:ext>
            </a:extLst>
          </p:cNvPr>
          <p:cNvSpPr/>
          <p:nvPr/>
        </p:nvSpPr>
        <p:spPr>
          <a:xfrm>
            <a:off x="2692075" y="2868887"/>
            <a:ext cx="2463210" cy="2463210"/>
          </a:xfrm>
          <a:prstGeom prst="ellipse">
            <a:avLst/>
          </a:prstGeom>
          <a:noFill/>
          <a:ln>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188BA7B-93F2-4B77-9A93-2865D28416E0}"/>
                  </a:ext>
                </a:extLst>
              </p:cNvPr>
              <p:cNvSpPr/>
              <p:nvPr/>
            </p:nvSpPr>
            <p:spPr>
              <a:xfrm>
                <a:off x="8430992" y="1530326"/>
                <a:ext cx="3413680" cy="1138446"/>
              </a:xfrm>
              <a:custGeom>
                <a:avLst/>
                <a:gdLst>
                  <a:gd name="connsiteX0" fmla="*/ 0 w 3413680"/>
                  <a:gd name="connsiteY0" fmla="*/ 0 h 1138446"/>
                  <a:gd name="connsiteX1" fmla="*/ 568947 w 3413680"/>
                  <a:gd name="connsiteY1" fmla="*/ 0 h 1138446"/>
                  <a:gd name="connsiteX2" fmla="*/ 1069620 w 3413680"/>
                  <a:gd name="connsiteY2" fmla="*/ 0 h 1138446"/>
                  <a:gd name="connsiteX3" fmla="*/ 1570293 w 3413680"/>
                  <a:gd name="connsiteY3" fmla="*/ 0 h 1138446"/>
                  <a:gd name="connsiteX4" fmla="*/ 2105103 w 3413680"/>
                  <a:gd name="connsiteY4" fmla="*/ 0 h 1138446"/>
                  <a:gd name="connsiteX5" fmla="*/ 2708186 w 3413680"/>
                  <a:gd name="connsiteY5" fmla="*/ 0 h 1138446"/>
                  <a:gd name="connsiteX6" fmla="*/ 3413680 w 3413680"/>
                  <a:gd name="connsiteY6" fmla="*/ 0 h 1138446"/>
                  <a:gd name="connsiteX7" fmla="*/ 3413680 w 3413680"/>
                  <a:gd name="connsiteY7" fmla="*/ 569223 h 1138446"/>
                  <a:gd name="connsiteX8" fmla="*/ 3413680 w 3413680"/>
                  <a:gd name="connsiteY8" fmla="*/ 1138446 h 1138446"/>
                  <a:gd name="connsiteX9" fmla="*/ 2947144 w 3413680"/>
                  <a:gd name="connsiteY9" fmla="*/ 1138446 h 1138446"/>
                  <a:gd name="connsiteX10" fmla="*/ 2378197 w 3413680"/>
                  <a:gd name="connsiteY10" fmla="*/ 1138446 h 1138446"/>
                  <a:gd name="connsiteX11" fmla="*/ 1877524 w 3413680"/>
                  <a:gd name="connsiteY11" fmla="*/ 1138446 h 1138446"/>
                  <a:gd name="connsiteX12" fmla="*/ 1240304 w 3413680"/>
                  <a:gd name="connsiteY12" fmla="*/ 1138446 h 1138446"/>
                  <a:gd name="connsiteX13" fmla="*/ 603083 w 3413680"/>
                  <a:gd name="connsiteY13" fmla="*/ 1138446 h 1138446"/>
                  <a:gd name="connsiteX14" fmla="*/ 0 w 3413680"/>
                  <a:gd name="connsiteY14" fmla="*/ 1138446 h 1138446"/>
                  <a:gd name="connsiteX15" fmla="*/ 0 w 3413680"/>
                  <a:gd name="connsiteY15" fmla="*/ 591992 h 1138446"/>
                  <a:gd name="connsiteX16" fmla="*/ 0 w 3413680"/>
                  <a:gd name="connsiteY16" fmla="*/ 0 h 113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13680" h="1138446" fill="none" extrusionOk="0">
                    <a:moveTo>
                      <a:pt x="0" y="0"/>
                    </a:moveTo>
                    <a:cubicBezTo>
                      <a:pt x="182934" y="-46839"/>
                      <a:pt x="378261" y="49895"/>
                      <a:pt x="568947" y="0"/>
                    </a:cubicBezTo>
                    <a:cubicBezTo>
                      <a:pt x="759633" y="-49895"/>
                      <a:pt x="842110" y="24056"/>
                      <a:pt x="1069620" y="0"/>
                    </a:cubicBezTo>
                    <a:cubicBezTo>
                      <a:pt x="1297130" y="-24056"/>
                      <a:pt x="1431066" y="35286"/>
                      <a:pt x="1570293" y="0"/>
                    </a:cubicBezTo>
                    <a:cubicBezTo>
                      <a:pt x="1709520" y="-35286"/>
                      <a:pt x="1953349" y="20825"/>
                      <a:pt x="2105103" y="0"/>
                    </a:cubicBezTo>
                    <a:cubicBezTo>
                      <a:pt x="2256857" y="-20825"/>
                      <a:pt x="2422168" y="49679"/>
                      <a:pt x="2708186" y="0"/>
                    </a:cubicBezTo>
                    <a:cubicBezTo>
                      <a:pt x="2994204" y="-49679"/>
                      <a:pt x="3245727" y="59268"/>
                      <a:pt x="3413680" y="0"/>
                    </a:cubicBezTo>
                    <a:cubicBezTo>
                      <a:pt x="3471898" y="196037"/>
                      <a:pt x="3353417" y="374550"/>
                      <a:pt x="3413680" y="569223"/>
                    </a:cubicBezTo>
                    <a:cubicBezTo>
                      <a:pt x="3473943" y="763896"/>
                      <a:pt x="3355878" y="886492"/>
                      <a:pt x="3413680" y="1138446"/>
                    </a:cubicBezTo>
                    <a:cubicBezTo>
                      <a:pt x="3298562" y="1178828"/>
                      <a:pt x="3091226" y="1091286"/>
                      <a:pt x="2947144" y="1138446"/>
                    </a:cubicBezTo>
                    <a:cubicBezTo>
                      <a:pt x="2803062" y="1185606"/>
                      <a:pt x="2507243" y="1123721"/>
                      <a:pt x="2378197" y="1138446"/>
                    </a:cubicBezTo>
                    <a:cubicBezTo>
                      <a:pt x="2249151" y="1153171"/>
                      <a:pt x="2067254" y="1128343"/>
                      <a:pt x="1877524" y="1138446"/>
                    </a:cubicBezTo>
                    <a:cubicBezTo>
                      <a:pt x="1687794" y="1148549"/>
                      <a:pt x="1401510" y="1101264"/>
                      <a:pt x="1240304" y="1138446"/>
                    </a:cubicBezTo>
                    <a:cubicBezTo>
                      <a:pt x="1079098" y="1175628"/>
                      <a:pt x="907941" y="1092994"/>
                      <a:pt x="603083" y="1138446"/>
                    </a:cubicBezTo>
                    <a:cubicBezTo>
                      <a:pt x="298225" y="1183898"/>
                      <a:pt x="132546" y="1106450"/>
                      <a:pt x="0" y="1138446"/>
                    </a:cubicBezTo>
                    <a:cubicBezTo>
                      <a:pt x="-50311" y="992217"/>
                      <a:pt x="53476" y="830886"/>
                      <a:pt x="0" y="591992"/>
                    </a:cubicBezTo>
                    <a:cubicBezTo>
                      <a:pt x="-53476" y="353098"/>
                      <a:pt x="65047" y="145332"/>
                      <a:pt x="0" y="0"/>
                    </a:cubicBezTo>
                    <a:close/>
                  </a:path>
                  <a:path w="3413680" h="1138446" stroke="0" extrusionOk="0">
                    <a:moveTo>
                      <a:pt x="0" y="0"/>
                    </a:moveTo>
                    <a:cubicBezTo>
                      <a:pt x="165211" y="-54146"/>
                      <a:pt x="406453" y="48769"/>
                      <a:pt x="534810" y="0"/>
                    </a:cubicBezTo>
                    <a:cubicBezTo>
                      <a:pt x="663167" y="-48769"/>
                      <a:pt x="788720" y="36013"/>
                      <a:pt x="1035483" y="0"/>
                    </a:cubicBezTo>
                    <a:cubicBezTo>
                      <a:pt x="1282246" y="-36013"/>
                      <a:pt x="1529255" y="29202"/>
                      <a:pt x="1672703" y="0"/>
                    </a:cubicBezTo>
                    <a:cubicBezTo>
                      <a:pt x="1816151" y="-29202"/>
                      <a:pt x="2008130" y="53358"/>
                      <a:pt x="2173376" y="0"/>
                    </a:cubicBezTo>
                    <a:cubicBezTo>
                      <a:pt x="2338622" y="-53358"/>
                      <a:pt x="2470007" y="51277"/>
                      <a:pt x="2708186" y="0"/>
                    </a:cubicBezTo>
                    <a:cubicBezTo>
                      <a:pt x="2946365" y="-51277"/>
                      <a:pt x="3171378" y="7191"/>
                      <a:pt x="3413680" y="0"/>
                    </a:cubicBezTo>
                    <a:cubicBezTo>
                      <a:pt x="3472799" y="127753"/>
                      <a:pt x="3370785" y="286669"/>
                      <a:pt x="3413680" y="569223"/>
                    </a:cubicBezTo>
                    <a:cubicBezTo>
                      <a:pt x="3456575" y="851777"/>
                      <a:pt x="3396512" y="964827"/>
                      <a:pt x="3413680" y="1138446"/>
                    </a:cubicBezTo>
                    <a:cubicBezTo>
                      <a:pt x="3285654" y="1171535"/>
                      <a:pt x="3023301" y="1133764"/>
                      <a:pt x="2878870" y="1138446"/>
                    </a:cubicBezTo>
                    <a:cubicBezTo>
                      <a:pt x="2734439" y="1143128"/>
                      <a:pt x="2526131" y="1110898"/>
                      <a:pt x="2309923" y="1138446"/>
                    </a:cubicBezTo>
                    <a:cubicBezTo>
                      <a:pt x="2093715" y="1165994"/>
                      <a:pt x="1937478" y="1122410"/>
                      <a:pt x="1809250" y="1138446"/>
                    </a:cubicBezTo>
                    <a:cubicBezTo>
                      <a:pt x="1681022" y="1154482"/>
                      <a:pt x="1430138" y="1130228"/>
                      <a:pt x="1240304" y="1138446"/>
                    </a:cubicBezTo>
                    <a:cubicBezTo>
                      <a:pt x="1050470" y="1146664"/>
                      <a:pt x="825533" y="1067037"/>
                      <a:pt x="603083" y="1138446"/>
                    </a:cubicBezTo>
                    <a:cubicBezTo>
                      <a:pt x="380633" y="1209855"/>
                      <a:pt x="226588" y="1094027"/>
                      <a:pt x="0" y="1138446"/>
                    </a:cubicBezTo>
                    <a:cubicBezTo>
                      <a:pt x="-43824" y="942606"/>
                      <a:pt x="32132" y="777403"/>
                      <a:pt x="0" y="546454"/>
                    </a:cubicBezTo>
                    <a:cubicBezTo>
                      <a:pt x="-32132" y="315505"/>
                      <a:pt x="41812" y="167755"/>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r>
                  <a:rPr lang="en-US" b="0" dirty="0"/>
                  <a:t>Precision</a:t>
                </a:r>
                <a:r>
                  <a:rPr lang="en-US" sz="2800" b="0" dirty="0"/>
                  <a:t> </a:t>
                </a:r>
                <a14:m>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smtClean="0">
                            <a:solidFill>
                              <a:srgbClr val="FF0000"/>
                            </a:solidFill>
                            <a:latin typeface="Cambria Math" panose="02040503050406030204" pitchFamily="18" charset="0"/>
                          </a:rPr>
                          <m:t>𝐺𝑇</m:t>
                        </m:r>
                        <m:r>
                          <a:rPr lang="en-US" sz="2800" i="1">
                            <a:latin typeface="Cambria Math" panose="02040503050406030204" pitchFamily="18" charset="0"/>
                            <a:ea typeface="Cambria Math" panose="02040503050406030204" pitchFamily="18" charset="0"/>
                          </a:rPr>
                          <m:t>∩</m:t>
                        </m:r>
                        <m:acc>
                          <m:accPr>
                            <m:chr m:val="̂"/>
                            <m:ctrlPr>
                              <a:rPr lang="en-US" sz="2800" i="1" smtClean="0">
                                <a:solidFill>
                                  <a:srgbClr val="0000FF"/>
                                </a:solidFill>
                                <a:latin typeface="Cambria Math" panose="02040503050406030204" pitchFamily="18" charset="0"/>
                              </a:rPr>
                            </m:ctrlPr>
                          </m:accPr>
                          <m:e>
                            <m:r>
                              <a:rPr lang="en-US" sz="2800" i="1">
                                <a:solidFill>
                                  <a:srgbClr val="0000FF"/>
                                </a:solidFill>
                                <a:latin typeface="Cambria Math" panose="02040503050406030204" pitchFamily="18" charset="0"/>
                              </a:rPr>
                              <m:t>𝑌</m:t>
                            </m:r>
                          </m:e>
                        </m:acc>
                      </m:num>
                      <m:den>
                        <m:acc>
                          <m:accPr>
                            <m:chr m:val="̂"/>
                            <m:ctrlPr>
                              <a:rPr lang="en-US" sz="2800" i="1">
                                <a:solidFill>
                                  <a:srgbClr val="0000FF"/>
                                </a:solidFill>
                                <a:latin typeface="Cambria Math" panose="02040503050406030204" pitchFamily="18" charset="0"/>
                              </a:rPr>
                            </m:ctrlPr>
                          </m:accPr>
                          <m:e>
                            <m:r>
                              <a:rPr lang="en-US" sz="2800" i="1">
                                <a:solidFill>
                                  <a:srgbClr val="0000FF"/>
                                </a:solidFill>
                                <a:latin typeface="Cambria Math" panose="02040503050406030204" pitchFamily="18" charset="0"/>
                              </a:rPr>
                              <m:t>𝑌</m:t>
                            </m:r>
                          </m:e>
                        </m:acc>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𝑇𝑃</m:t>
                        </m:r>
                      </m:num>
                      <m:den>
                        <m:acc>
                          <m:accPr>
                            <m:chr m:val="̂"/>
                            <m:ctrlPr>
                              <a:rPr lang="en-US" sz="2800" i="1">
                                <a:solidFill>
                                  <a:srgbClr val="0000FF"/>
                                </a:solidFill>
                                <a:latin typeface="Cambria Math" panose="02040503050406030204" pitchFamily="18" charset="0"/>
                              </a:rPr>
                            </m:ctrlPr>
                          </m:accPr>
                          <m:e>
                            <m:r>
                              <a:rPr lang="en-US" sz="2800" i="1">
                                <a:solidFill>
                                  <a:srgbClr val="0000FF"/>
                                </a:solidFill>
                                <a:latin typeface="Cambria Math" panose="02040503050406030204" pitchFamily="18" charset="0"/>
                              </a:rPr>
                              <m:t>𝑌</m:t>
                            </m:r>
                          </m:e>
                        </m:acc>
                      </m:den>
                    </m:f>
                  </m:oMath>
                </a14:m>
                <a:endParaRPr lang="en-US" sz="3200" dirty="0"/>
              </a:p>
            </p:txBody>
          </p:sp>
        </mc:Choice>
        <mc:Fallback xmlns="">
          <p:sp>
            <p:nvSpPr>
              <p:cNvPr id="4" name="Rectangle 3">
                <a:extLst>
                  <a:ext uri="{FF2B5EF4-FFF2-40B4-BE49-F238E27FC236}">
                    <a16:creationId xmlns:a16="http://schemas.microsoft.com/office/drawing/2014/main" id="{5188BA7B-93F2-4B77-9A93-2865D28416E0}"/>
                  </a:ext>
                </a:extLst>
              </p:cNvPr>
              <p:cNvSpPr>
                <a:spLocks noRot="1" noChangeAspect="1" noMove="1" noResize="1" noEditPoints="1" noAdjustHandles="1" noChangeArrowheads="1" noChangeShapeType="1" noTextEdit="1"/>
              </p:cNvSpPr>
              <p:nvPr/>
            </p:nvSpPr>
            <p:spPr>
              <a:xfrm>
                <a:off x="8430992" y="1530326"/>
                <a:ext cx="3413680" cy="1138446"/>
              </a:xfrm>
              <a:prstGeom prst="rect">
                <a:avLst/>
              </a:prstGeom>
              <a:blipFill>
                <a:blip r:embed="rId2"/>
                <a:stretch>
                  <a:fillRect/>
                </a:stretch>
              </a:blipFill>
              <a:ln>
                <a:extLst>
                  <a:ext uri="{C807C97D-BFC1-408E-A445-0C87EB9F89A2}">
                    <ask:lineSketchStyleProps xmlns:ask="http://schemas.microsoft.com/office/drawing/2018/sketchyshapes" sd="920769958">
                      <a:custGeom>
                        <a:avLst/>
                        <a:gdLst>
                          <a:gd name="connsiteX0" fmla="*/ 0 w 3413680"/>
                          <a:gd name="connsiteY0" fmla="*/ 0 h 1138446"/>
                          <a:gd name="connsiteX1" fmla="*/ 568947 w 3413680"/>
                          <a:gd name="connsiteY1" fmla="*/ 0 h 1138446"/>
                          <a:gd name="connsiteX2" fmla="*/ 1069620 w 3413680"/>
                          <a:gd name="connsiteY2" fmla="*/ 0 h 1138446"/>
                          <a:gd name="connsiteX3" fmla="*/ 1570293 w 3413680"/>
                          <a:gd name="connsiteY3" fmla="*/ 0 h 1138446"/>
                          <a:gd name="connsiteX4" fmla="*/ 2105103 w 3413680"/>
                          <a:gd name="connsiteY4" fmla="*/ 0 h 1138446"/>
                          <a:gd name="connsiteX5" fmla="*/ 2708186 w 3413680"/>
                          <a:gd name="connsiteY5" fmla="*/ 0 h 1138446"/>
                          <a:gd name="connsiteX6" fmla="*/ 3413680 w 3413680"/>
                          <a:gd name="connsiteY6" fmla="*/ 0 h 1138446"/>
                          <a:gd name="connsiteX7" fmla="*/ 3413680 w 3413680"/>
                          <a:gd name="connsiteY7" fmla="*/ 569223 h 1138446"/>
                          <a:gd name="connsiteX8" fmla="*/ 3413680 w 3413680"/>
                          <a:gd name="connsiteY8" fmla="*/ 1138446 h 1138446"/>
                          <a:gd name="connsiteX9" fmla="*/ 2947144 w 3413680"/>
                          <a:gd name="connsiteY9" fmla="*/ 1138446 h 1138446"/>
                          <a:gd name="connsiteX10" fmla="*/ 2378197 w 3413680"/>
                          <a:gd name="connsiteY10" fmla="*/ 1138446 h 1138446"/>
                          <a:gd name="connsiteX11" fmla="*/ 1877524 w 3413680"/>
                          <a:gd name="connsiteY11" fmla="*/ 1138446 h 1138446"/>
                          <a:gd name="connsiteX12" fmla="*/ 1240304 w 3413680"/>
                          <a:gd name="connsiteY12" fmla="*/ 1138446 h 1138446"/>
                          <a:gd name="connsiteX13" fmla="*/ 603083 w 3413680"/>
                          <a:gd name="connsiteY13" fmla="*/ 1138446 h 1138446"/>
                          <a:gd name="connsiteX14" fmla="*/ 0 w 3413680"/>
                          <a:gd name="connsiteY14" fmla="*/ 1138446 h 1138446"/>
                          <a:gd name="connsiteX15" fmla="*/ 0 w 3413680"/>
                          <a:gd name="connsiteY15" fmla="*/ 591992 h 1138446"/>
                          <a:gd name="connsiteX16" fmla="*/ 0 w 3413680"/>
                          <a:gd name="connsiteY16" fmla="*/ 0 h 113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13680" h="1138446" fill="none" extrusionOk="0">
                            <a:moveTo>
                              <a:pt x="0" y="0"/>
                            </a:moveTo>
                            <a:cubicBezTo>
                              <a:pt x="182934" y="-46839"/>
                              <a:pt x="378261" y="49895"/>
                              <a:pt x="568947" y="0"/>
                            </a:cubicBezTo>
                            <a:cubicBezTo>
                              <a:pt x="759633" y="-49895"/>
                              <a:pt x="842110" y="24056"/>
                              <a:pt x="1069620" y="0"/>
                            </a:cubicBezTo>
                            <a:cubicBezTo>
                              <a:pt x="1297130" y="-24056"/>
                              <a:pt x="1431066" y="35286"/>
                              <a:pt x="1570293" y="0"/>
                            </a:cubicBezTo>
                            <a:cubicBezTo>
                              <a:pt x="1709520" y="-35286"/>
                              <a:pt x="1953349" y="20825"/>
                              <a:pt x="2105103" y="0"/>
                            </a:cubicBezTo>
                            <a:cubicBezTo>
                              <a:pt x="2256857" y="-20825"/>
                              <a:pt x="2422168" y="49679"/>
                              <a:pt x="2708186" y="0"/>
                            </a:cubicBezTo>
                            <a:cubicBezTo>
                              <a:pt x="2994204" y="-49679"/>
                              <a:pt x="3245727" y="59268"/>
                              <a:pt x="3413680" y="0"/>
                            </a:cubicBezTo>
                            <a:cubicBezTo>
                              <a:pt x="3471898" y="196037"/>
                              <a:pt x="3353417" y="374550"/>
                              <a:pt x="3413680" y="569223"/>
                            </a:cubicBezTo>
                            <a:cubicBezTo>
                              <a:pt x="3473943" y="763896"/>
                              <a:pt x="3355878" y="886492"/>
                              <a:pt x="3413680" y="1138446"/>
                            </a:cubicBezTo>
                            <a:cubicBezTo>
                              <a:pt x="3298562" y="1178828"/>
                              <a:pt x="3091226" y="1091286"/>
                              <a:pt x="2947144" y="1138446"/>
                            </a:cubicBezTo>
                            <a:cubicBezTo>
                              <a:pt x="2803062" y="1185606"/>
                              <a:pt x="2507243" y="1123721"/>
                              <a:pt x="2378197" y="1138446"/>
                            </a:cubicBezTo>
                            <a:cubicBezTo>
                              <a:pt x="2249151" y="1153171"/>
                              <a:pt x="2067254" y="1128343"/>
                              <a:pt x="1877524" y="1138446"/>
                            </a:cubicBezTo>
                            <a:cubicBezTo>
                              <a:pt x="1687794" y="1148549"/>
                              <a:pt x="1401510" y="1101264"/>
                              <a:pt x="1240304" y="1138446"/>
                            </a:cubicBezTo>
                            <a:cubicBezTo>
                              <a:pt x="1079098" y="1175628"/>
                              <a:pt x="907941" y="1092994"/>
                              <a:pt x="603083" y="1138446"/>
                            </a:cubicBezTo>
                            <a:cubicBezTo>
                              <a:pt x="298225" y="1183898"/>
                              <a:pt x="132546" y="1106450"/>
                              <a:pt x="0" y="1138446"/>
                            </a:cubicBezTo>
                            <a:cubicBezTo>
                              <a:pt x="-50311" y="992217"/>
                              <a:pt x="53476" y="830886"/>
                              <a:pt x="0" y="591992"/>
                            </a:cubicBezTo>
                            <a:cubicBezTo>
                              <a:pt x="-53476" y="353098"/>
                              <a:pt x="65047" y="145332"/>
                              <a:pt x="0" y="0"/>
                            </a:cubicBezTo>
                            <a:close/>
                          </a:path>
                          <a:path w="3413680" h="1138446" stroke="0" extrusionOk="0">
                            <a:moveTo>
                              <a:pt x="0" y="0"/>
                            </a:moveTo>
                            <a:cubicBezTo>
                              <a:pt x="165211" y="-54146"/>
                              <a:pt x="406453" y="48769"/>
                              <a:pt x="534810" y="0"/>
                            </a:cubicBezTo>
                            <a:cubicBezTo>
                              <a:pt x="663167" y="-48769"/>
                              <a:pt x="788720" y="36013"/>
                              <a:pt x="1035483" y="0"/>
                            </a:cubicBezTo>
                            <a:cubicBezTo>
                              <a:pt x="1282246" y="-36013"/>
                              <a:pt x="1529255" y="29202"/>
                              <a:pt x="1672703" y="0"/>
                            </a:cubicBezTo>
                            <a:cubicBezTo>
                              <a:pt x="1816151" y="-29202"/>
                              <a:pt x="2008130" y="53358"/>
                              <a:pt x="2173376" y="0"/>
                            </a:cubicBezTo>
                            <a:cubicBezTo>
                              <a:pt x="2338622" y="-53358"/>
                              <a:pt x="2470007" y="51277"/>
                              <a:pt x="2708186" y="0"/>
                            </a:cubicBezTo>
                            <a:cubicBezTo>
                              <a:pt x="2946365" y="-51277"/>
                              <a:pt x="3171378" y="7191"/>
                              <a:pt x="3413680" y="0"/>
                            </a:cubicBezTo>
                            <a:cubicBezTo>
                              <a:pt x="3472799" y="127753"/>
                              <a:pt x="3370785" y="286669"/>
                              <a:pt x="3413680" y="569223"/>
                            </a:cubicBezTo>
                            <a:cubicBezTo>
                              <a:pt x="3456575" y="851777"/>
                              <a:pt x="3396512" y="964827"/>
                              <a:pt x="3413680" y="1138446"/>
                            </a:cubicBezTo>
                            <a:cubicBezTo>
                              <a:pt x="3285654" y="1171535"/>
                              <a:pt x="3023301" y="1133764"/>
                              <a:pt x="2878870" y="1138446"/>
                            </a:cubicBezTo>
                            <a:cubicBezTo>
                              <a:pt x="2734439" y="1143128"/>
                              <a:pt x="2526131" y="1110898"/>
                              <a:pt x="2309923" y="1138446"/>
                            </a:cubicBezTo>
                            <a:cubicBezTo>
                              <a:pt x="2093715" y="1165994"/>
                              <a:pt x="1937478" y="1122410"/>
                              <a:pt x="1809250" y="1138446"/>
                            </a:cubicBezTo>
                            <a:cubicBezTo>
                              <a:pt x="1681022" y="1154482"/>
                              <a:pt x="1430138" y="1130228"/>
                              <a:pt x="1240304" y="1138446"/>
                            </a:cubicBezTo>
                            <a:cubicBezTo>
                              <a:pt x="1050470" y="1146664"/>
                              <a:pt x="825533" y="1067037"/>
                              <a:pt x="603083" y="1138446"/>
                            </a:cubicBezTo>
                            <a:cubicBezTo>
                              <a:pt x="380633" y="1209855"/>
                              <a:pt x="226588" y="1094027"/>
                              <a:pt x="0" y="1138446"/>
                            </a:cubicBezTo>
                            <a:cubicBezTo>
                              <a:pt x="-43824" y="942606"/>
                              <a:pt x="32132" y="777403"/>
                              <a:pt x="0" y="546454"/>
                            </a:cubicBezTo>
                            <a:cubicBezTo>
                              <a:pt x="-32132" y="315505"/>
                              <a:pt x="41812" y="167755"/>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A41D1F7-9106-41C0-AF9C-248D9D5CF0AE}"/>
                  </a:ext>
                </a:extLst>
              </p:cNvPr>
              <p:cNvSpPr/>
              <p:nvPr/>
            </p:nvSpPr>
            <p:spPr>
              <a:xfrm>
                <a:off x="8430992" y="2852517"/>
                <a:ext cx="3413680" cy="1138446"/>
              </a:xfrm>
              <a:custGeom>
                <a:avLst/>
                <a:gdLst>
                  <a:gd name="connsiteX0" fmla="*/ 0 w 3413680"/>
                  <a:gd name="connsiteY0" fmla="*/ 0 h 1138446"/>
                  <a:gd name="connsiteX1" fmla="*/ 568947 w 3413680"/>
                  <a:gd name="connsiteY1" fmla="*/ 0 h 1138446"/>
                  <a:gd name="connsiteX2" fmla="*/ 1069620 w 3413680"/>
                  <a:gd name="connsiteY2" fmla="*/ 0 h 1138446"/>
                  <a:gd name="connsiteX3" fmla="*/ 1570293 w 3413680"/>
                  <a:gd name="connsiteY3" fmla="*/ 0 h 1138446"/>
                  <a:gd name="connsiteX4" fmla="*/ 2105103 w 3413680"/>
                  <a:gd name="connsiteY4" fmla="*/ 0 h 1138446"/>
                  <a:gd name="connsiteX5" fmla="*/ 2708186 w 3413680"/>
                  <a:gd name="connsiteY5" fmla="*/ 0 h 1138446"/>
                  <a:gd name="connsiteX6" fmla="*/ 3413680 w 3413680"/>
                  <a:gd name="connsiteY6" fmla="*/ 0 h 1138446"/>
                  <a:gd name="connsiteX7" fmla="*/ 3413680 w 3413680"/>
                  <a:gd name="connsiteY7" fmla="*/ 569223 h 1138446"/>
                  <a:gd name="connsiteX8" fmla="*/ 3413680 w 3413680"/>
                  <a:gd name="connsiteY8" fmla="*/ 1138446 h 1138446"/>
                  <a:gd name="connsiteX9" fmla="*/ 2947144 w 3413680"/>
                  <a:gd name="connsiteY9" fmla="*/ 1138446 h 1138446"/>
                  <a:gd name="connsiteX10" fmla="*/ 2378197 w 3413680"/>
                  <a:gd name="connsiteY10" fmla="*/ 1138446 h 1138446"/>
                  <a:gd name="connsiteX11" fmla="*/ 1877524 w 3413680"/>
                  <a:gd name="connsiteY11" fmla="*/ 1138446 h 1138446"/>
                  <a:gd name="connsiteX12" fmla="*/ 1240304 w 3413680"/>
                  <a:gd name="connsiteY12" fmla="*/ 1138446 h 1138446"/>
                  <a:gd name="connsiteX13" fmla="*/ 603083 w 3413680"/>
                  <a:gd name="connsiteY13" fmla="*/ 1138446 h 1138446"/>
                  <a:gd name="connsiteX14" fmla="*/ 0 w 3413680"/>
                  <a:gd name="connsiteY14" fmla="*/ 1138446 h 1138446"/>
                  <a:gd name="connsiteX15" fmla="*/ 0 w 3413680"/>
                  <a:gd name="connsiteY15" fmla="*/ 591992 h 1138446"/>
                  <a:gd name="connsiteX16" fmla="*/ 0 w 3413680"/>
                  <a:gd name="connsiteY16" fmla="*/ 0 h 113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13680" h="1138446" fill="none" extrusionOk="0">
                    <a:moveTo>
                      <a:pt x="0" y="0"/>
                    </a:moveTo>
                    <a:cubicBezTo>
                      <a:pt x="182934" y="-46839"/>
                      <a:pt x="378261" y="49895"/>
                      <a:pt x="568947" y="0"/>
                    </a:cubicBezTo>
                    <a:cubicBezTo>
                      <a:pt x="759633" y="-49895"/>
                      <a:pt x="842110" y="24056"/>
                      <a:pt x="1069620" y="0"/>
                    </a:cubicBezTo>
                    <a:cubicBezTo>
                      <a:pt x="1297130" y="-24056"/>
                      <a:pt x="1431066" y="35286"/>
                      <a:pt x="1570293" y="0"/>
                    </a:cubicBezTo>
                    <a:cubicBezTo>
                      <a:pt x="1709520" y="-35286"/>
                      <a:pt x="1953349" y="20825"/>
                      <a:pt x="2105103" y="0"/>
                    </a:cubicBezTo>
                    <a:cubicBezTo>
                      <a:pt x="2256857" y="-20825"/>
                      <a:pt x="2422168" y="49679"/>
                      <a:pt x="2708186" y="0"/>
                    </a:cubicBezTo>
                    <a:cubicBezTo>
                      <a:pt x="2994204" y="-49679"/>
                      <a:pt x="3245727" y="59268"/>
                      <a:pt x="3413680" y="0"/>
                    </a:cubicBezTo>
                    <a:cubicBezTo>
                      <a:pt x="3471898" y="196037"/>
                      <a:pt x="3353417" y="374550"/>
                      <a:pt x="3413680" y="569223"/>
                    </a:cubicBezTo>
                    <a:cubicBezTo>
                      <a:pt x="3473943" y="763896"/>
                      <a:pt x="3355878" y="886492"/>
                      <a:pt x="3413680" y="1138446"/>
                    </a:cubicBezTo>
                    <a:cubicBezTo>
                      <a:pt x="3298562" y="1178828"/>
                      <a:pt x="3091226" y="1091286"/>
                      <a:pt x="2947144" y="1138446"/>
                    </a:cubicBezTo>
                    <a:cubicBezTo>
                      <a:pt x="2803062" y="1185606"/>
                      <a:pt x="2507243" y="1123721"/>
                      <a:pt x="2378197" y="1138446"/>
                    </a:cubicBezTo>
                    <a:cubicBezTo>
                      <a:pt x="2249151" y="1153171"/>
                      <a:pt x="2067254" y="1128343"/>
                      <a:pt x="1877524" y="1138446"/>
                    </a:cubicBezTo>
                    <a:cubicBezTo>
                      <a:pt x="1687794" y="1148549"/>
                      <a:pt x="1401510" y="1101264"/>
                      <a:pt x="1240304" y="1138446"/>
                    </a:cubicBezTo>
                    <a:cubicBezTo>
                      <a:pt x="1079098" y="1175628"/>
                      <a:pt x="907941" y="1092994"/>
                      <a:pt x="603083" y="1138446"/>
                    </a:cubicBezTo>
                    <a:cubicBezTo>
                      <a:pt x="298225" y="1183898"/>
                      <a:pt x="132546" y="1106450"/>
                      <a:pt x="0" y="1138446"/>
                    </a:cubicBezTo>
                    <a:cubicBezTo>
                      <a:pt x="-50311" y="992217"/>
                      <a:pt x="53476" y="830886"/>
                      <a:pt x="0" y="591992"/>
                    </a:cubicBezTo>
                    <a:cubicBezTo>
                      <a:pt x="-53476" y="353098"/>
                      <a:pt x="65047" y="145332"/>
                      <a:pt x="0" y="0"/>
                    </a:cubicBezTo>
                    <a:close/>
                  </a:path>
                  <a:path w="3413680" h="1138446" stroke="0" extrusionOk="0">
                    <a:moveTo>
                      <a:pt x="0" y="0"/>
                    </a:moveTo>
                    <a:cubicBezTo>
                      <a:pt x="165211" y="-54146"/>
                      <a:pt x="406453" y="48769"/>
                      <a:pt x="534810" y="0"/>
                    </a:cubicBezTo>
                    <a:cubicBezTo>
                      <a:pt x="663167" y="-48769"/>
                      <a:pt x="788720" y="36013"/>
                      <a:pt x="1035483" y="0"/>
                    </a:cubicBezTo>
                    <a:cubicBezTo>
                      <a:pt x="1282246" y="-36013"/>
                      <a:pt x="1529255" y="29202"/>
                      <a:pt x="1672703" y="0"/>
                    </a:cubicBezTo>
                    <a:cubicBezTo>
                      <a:pt x="1816151" y="-29202"/>
                      <a:pt x="2008130" y="53358"/>
                      <a:pt x="2173376" y="0"/>
                    </a:cubicBezTo>
                    <a:cubicBezTo>
                      <a:pt x="2338622" y="-53358"/>
                      <a:pt x="2470007" y="51277"/>
                      <a:pt x="2708186" y="0"/>
                    </a:cubicBezTo>
                    <a:cubicBezTo>
                      <a:pt x="2946365" y="-51277"/>
                      <a:pt x="3171378" y="7191"/>
                      <a:pt x="3413680" y="0"/>
                    </a:cubicBezTo>
                    <a:cubicBezTo>
                      <a:pt x="3472799" y="127753"/>
                      <a:pt x="3370785" y="286669"/>
                      <a:pt x="3413680" y="569223"/>
                    </a:cubicBezTo>
                    <a:cubicBezTo>
                      <a:pt x="3456575" y="851777"/>
                      <a:pt x="3396512" y="964827"/>
                      <a:pt x="3413680" y="1138446"/>
                    </a:cubicBezTo>
                    <a:cubicBezTo>
                      <a:pt x="3285654" y="1171535"/>
                      <a:pt x="3023301" y="1133764"/>
                      <a:pt x="2878870" y="1138446"/>
                    </a:cubicBezTo>
                    <a:cubicBezTo>
                      <a:pt x="2734439" y="1143128"/>
                      <a:pt x="2526131" y="1110898"/>
                      <a:pt x="2309923" y="1138446"/>
                    </a:cubicBezTo>
                    <a:cubicBezTo>
                      <a:pt x="2093715" y="1165994"/>
                      <a:pt x="1937478" y="1122410"/>
                      <a:pt x="1809250" y="1138446"/>
                    </a:cubicBezTo>
                    <a:cubicBezTo>
                      <a:pt x="1681022" y="1154482"/>
                      <a:pt x="1430138" y="1130228"/>
                      <a:pt x="1240304" y="1138446"/>
                    </a:cubicBezTo>
                    <a:cubicBezTo>
                      <a:pt x="1050470" y="1146664"/>
                      <a:pt x="825533" y="1067037"/>
                      <a:pt x="603083" y="1138446"/>
                    </a:cubicBezTo>
                    <a:cubicBezTo>
                      <a:pt x="380633" y="1209855"/>
                      <a:pt x="226588" y="1094027"/>
                      <a:pt x="0" y="1138446"/>
                    </a:cubicBezTo>
                    <a:cubicBezTo>
                      <a:pt x="-43824" y="942606"/>
                      <a:pt x="32132" y="777403"/>
                      <a:pt x="0" y="546454"/>
                    </a:cubicBezTo>
                    <a:cubicBezTo>
                      <a:pt x="-32132" y="315505"/>
                      <a:pt x="41812" y="167755"/>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r>
                  <a:rPr lang="en-US" b="0" dirty="0"/>
                  <a:t>Recall</a:t>
                </a:r>
                <a:r>
                  <a:rPr lang="en-US" sz="2800" b="0" dirty="0"/>
                  <a:t> </a:t>
                </a:r>
                <a14:m>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solidFill>
                              <a:srgbClr val="FF0000"/>
                            </a:solidFill>
                            <a:latin typeface="Cambria Math" panose="02040503050406030204" pitchFamily="18" charset="0"/>
                          </a:rPr>
                          <m:t>𝐺𝑇</m:t>
                        </m:r>
                        <m:r>
                          <a:rPr lang="en-US" sz="2800" i="1">
                            <a:latin typeface="Cambria Math" panose="02040503050406030204" pitchFamily="18" charset="0"/>
                            <a:ea typeface="Cambria Math" panose="02040503050406030204" pitchFamily="18" charset="0"/>
                          </a:rPr>
                          <m:t>∩</m:t>
                        </m:r>
                        <m:acc>
                          <m:accPr>
                            <m:chr m:val="̂"/>
                            <m:ctrlPr>
                              <a:rPr lang="en-US" sz="2800" i="1">
                                <a:solidFill>
                                  <a:srgbClr val="0000FF"/>
                                </a:solidFill>
                                <a:latin typeface="Cambria Math" panose="02040503050406030204" pitchFamily="18" charset="0"/>
                              </a:rPr>
                            </m:ctrlPr>
                          </m:accPr>
                          <m:e>
                            <m:r>
                              <a:rPr lang="en-US" sz="2800" i="1">
                                <a:solidFill>
                                  <a:srgbClr val="0000FF"/>
                                </a:solidFill>
                                <a:latin typeface="Cambria Math" panose="02040503050406030204" pitchFamily="18" charset="0"/>
                              </a:rPr>
                              <m:t>𝑌</m:t>
                            </m:r>
                          </m:e>
                        </m:acc>
                      </m:num>
                      <m:den>
                        <m:r>
                          <a:rPr lang="en-US" sz="2800" i="1">
                            <a:solidFill>
                              <a:srgbClr val="FF0000"/>
                            </a:solidFill>
                            <a:latin typeface="Cambria Math" panose="02040503050406030204" pitchFamily="18" charset="0"/>
                          </a:rPr>
                          <m:t>𝐺𝑇</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𝑇𝑃</m:t>
                        </m:r>
                      </m:num>
                      <m:den>
                        <m:r>
                          <a:rPr lang="en-US" sz="2800" i="1">
                            <a:solidFill>
                              <a:srgbClr val="FF0000"/>
                            </a:solidFill>
                            <a:latin typeface="Cambria Math" panose="02040503050406030204" pitchFamily="18" charset="0"/>
                          </a:rPr>
                          <m:t>𝐺𝑇</m:t>
                        </m:r>
                      </m:den>
                    </m:f>
                  </m:oMath>
                </a14:m>
                <a:endParaRPr lang="en-US" sz="3200" dirty="0"/>
              </a:p>
            </p:txBody>
          </p:sp>
        </mc:Choice>
        <mc:Fallback xmlns="">
          <p:sp>
            <p:nvSpPr>
              <p:cNvPr id="10" name="Rectangle 9">
                <a:extLst>
                  <a:ext uri="{FF2B5EF4-FFF2-40B4-BE49-F238E27FC236}">
                    <a16:creationId xmlns:a16="http://schemas.microsoft.com/office/drawing/2014/main" id="{8A41D1F7-9106-41C0-AF9C-248D9D5CF0AE}"/>
                  </a:ext>
                </a:extLst>
              </p:cNvPr>
              <p:cNvSpPr>
                <a:spLocks noRot="1" noChangeAspect="1" noMove="1" noResize="1" noEditPoints="1" noAdjustHandles="1" noChangeArrowheads="1" noChangeShapeType="1" noTextEdit="1"/>
              </p:cNvSpPr>
              <p:nvPr/>
            </p:nvSpPr>
            <p:spPr>
              <a:xfrm>
                <a:off x="8430992" y="2852517"/>
                <a:ext cx="3413680" cy="1138446"/>
              </a:xfrm>
              <a:prstGeom prst="rect">
                <a:avLst/>
              </a:prstGeom>
              <a:blipFill>
                <a:blip r:embed="rId3"/>
                <a:stretch>
                  <a:fillRect/>
                </a:stretch>
              </a:blipFill>
              <a:ln>
                <a:extLst>
                  <a:ext uri="{C807C97D-BFC1-408E-A445-0C87EB9F89A2}">
                    <ask:lineSketchStyleProps xmlns:ask="http://schemas.microsoft.com/office/drawing/2018/sketchyshapes" sd="920769958">
                      <a:custGeom>
                        <a:avLst/>
                        <a:gdLst>
                          <a:gd name="connsiteX0" fmla="*/ 0 w 3413680"/>
                          <a:gd name="connsiteY0" fmla="*/ 0 h 1138446"/>
                          <a:gd name="connsiteX1" fmla="*/ 568947 w 3413680"/>
                          <a:gd name="connsiteY1" fmla="*/ 0 h 1138446"/>
                          <a:gd name="connsiteX2" fmla="*/ 1069620 w 3413680"/>
                          <a:gd name="connsiteY2" fmla="*/ 0 h 1138446"/>
                          <a:gd name="connsiteX3" fmla="*/ 1570293 w 3413680"/>
                          <a:gd name="connsiteY3" fmla="*/ 0 h 1138446"/>
                          <a:gd name="connsiteX4" fmla="*/ 2105103 w 3413680"/>
                          <a:gd name="connsiteY4" fmla="*/ 0 h 1138446"/>
                          <a:gd name="connsiteX5" fmla="*/ 2708186 w 3413680"/>
                          <a:gd name="connsiteY5" fmla="*/ 0 h 1138446"/>
                          <a:gd name="connsiteX6" fmla="*/ 3413680 w 3413680"/>
                          <a:gd name="connsiteY6" fmla="*/ 0 h 1138446"/>
                          <a:gd name="connsiteX7" fmla="*/ 3413680 w 3413680"/>
                          <a:gd name="connsiteY7" fmla="*/ 569223 h 1138446"/>
                          <a:gd name="connsiteX8" fmla="*/ 3413680 w 3413680"/>
                          <a:gd name="connsiteY8" fmla="*/ 1138446 h 1138446"/>
                          <a:gd name="connsiteX9" fmla="*/ 2947144 w 3413680"/>
                          <a:gd name="connsiteY9" fmla="*/ 1138446 h 1138446"/>
                          <a:gd name="connsiteX10" fmla="*/ 2378197 w 3413680"/>
                          <a:gd name="connsiteY10" fmla="*/ 1138446 h 1138446"/>
                          <a:gd name="connsiteX11" fmla="*/ 1877524 w 3413680"/>
                          <a:gd name="connsiteY11" fmla="*/ 1138446 h 1138446"/>
                          <a:gd name="connsiteX12" fmla="*/ 1240304 w 3413680"/>
                          <a:gd name="connsiteY12" fmla="*/ 1138446 h 1138446"/>
                          <a:gd name="connsiteX13" fmla="*/ 603083 w 3413680"/>
                          <a:gd name="connsiteY13" fmla="*/ 1138446 h 1138446"/>
                          <a:gd name="connsiteX14" fmla="*/ 0 w 3413680"/>
                          <a:gd name="connsiteY14" fmla="*/ 1138446 h 1138446"/>
                          <a:gd name="connsiteX15" fmla="*/ 0 w 3413680"/>
                          <a:gd name="connsiteY15" fmla="*/ 591992 h 1138446"/>
                          <a:gd name="connsiteX16" fmla="*/ 0 w 3413680"/>
                          <a:gd name="connsiteY16" fmla="*/ 0 h 113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13680" h="1138446" fill="none" extrusionOk="0">
                            <a:moveTo>
                              <a:pt x="0" y="0"/>
                            </a:moveTo>
                            <a:cubicBezTo>
                              <a:pt x="182934" y="-46839"/>
                              <a:pt x="378261" y="49895"/>
                              <a:pt x="568947" y="0"/>
                            </a:cubicBezTo>
                            <a:cubicBezTo>
                              <a:pt x="759633" y="-49895"/>
                              <a:pt x="842110" y="24056"/>
                              <a:pt x="1069620" y="0"/>
                            </a:cubicBezTo>
                            <a:cubicBezTo>
                              <a:pt x="1297130" y="-24056"/>
                              <a:pt x="1431066" y="35286"/>
                              <a:pt x="1570293" y="0"/>
                            </a:cubicBezTo>
                            <a:cubicBezTo>
                              <a:pt x="1709520" y="-35286"/>
                              <a:pt x="1953349" y="20825"/>
                              <a:pt x="2105103" y="0"/>
                            </a:cubicBezTo>
                            <a:cubicBezTo>
                              <a:pt x="2256857" y="-20825"/>
                              <a:pt x="2422168" y="49679"/>
                              <a:pt x="2708186" y="0"/>
                            </a:cubicBezTo>
                            <a:cubicBezTo>
                              <a:pt x="2994204" y="-49679"/>
                              <a:pt x="3245727" y="59268"/>
                              <a:pt x="3413680" y="0"/>
                            </a:cubicBezTo>
                            <a:cubicBezTo>
                              <a:pt x="3471898" y="196037"/>
                              <a:pt x="3353417" y="374550"/>
                              <a:pt x="3413680" y="569223"/>
                            </a:cubicBezTo>
                            <a:cubicBezTo>
                              <a:pt x="3473943" y="763896"/>
                              <a:pt x="3355878" y="886492"/>
                              <a:pt x="3413680" y="1138446"/>
                            </a:cubicBezTo>
                            <a:cubicBezTo>
                              <a:pt x="3298562" y="1178828"/>
                              <a:pt x="3091226" y="1091286"/>
                              <a:pt x="2947144" y="1138446"/>
                            </a:cubicBezTo>
                            <a:cubicBezTo>
                              <a:pt x="2803062" y="1185606"/>
                              <a:pt x="2507243" y="1123721"/>
                              <a:pt x="2378197" y="1138446"/>
                            </a:cubicBezTo>
                            <a:cubicBezTo>
                              <a:pt x="2249151" y="1153171"/>
                              <a:pt x="2067254" y="1128343"/>
                              <a:pt x="1877524" y="1138446"/>
                            </a:cubicBezTo>
                            <a:cubicBezTo>
                              <a:pt x="1687794" y="1148549"/>
                              <a:pt x="1401510" y="1101264"/>
                              <a:pt x="1240304" y="1138446"/>
                            </a:cubicBezTo>
                            <a:cubicBezTo>
                              <a:pt x="1079098" y="1175628"/>
                              <a:pt x="907941" y="1092994"/>
                              <a:pt x="603083" y="1138446"/>
                            </a:cubicBezTo>
                            <a:cubicBezTo>
                              <a:pt x="298225" y="1183898"/>
                              <a:pt x="132546" y="1106450"/>
                              <a:pt x="0" y="1138446"/>
                            </a:cubicBezTo>
                            <a:cubicBezTo>
                              <a:pt x="-50311" y="992217"/>
                              <a:pt x="53476" y="830886"/>
                              <a:pt x="0" y="591992"/>
                            </a:cubicBezTo>
                            <a:cubicBezTo>
                              <a:pt x="-53476" y="353098"/>
                              <a:pt x="65047" y="145332"/>
                              <a:pt x="0" y="0"/>
                            </a:cubicBezTo>
                            <a:close/>
                          </a:path>
                          <a:path w="3413680" h="1138446" stroke="0" extrusionOk="0">
                            <a:moveTo>
                              <a:pt x="0" y="0"/>
                            </a:moveTo>
                            <a:cubicBezTo>
                              <a:pt x="165211" y="-54146"/>
                              <a:pt x="406453" y="48769"/>
                              <a:pt x="534810" y="0"/>
                            </a:cubicBezTo>
                            <a:cubicBezTo>
                              <a:pt x="663167" y="-48769"/>
                              <a:pt x="788720" y="36013"/>
                              <a:pt x="1035483" y="0"/>
                            </a:cubicBezTo>
                            <a:cubicBezTo>
                              <a:pt x="1282246" y="-36013"/>
                              <a:pt x="1529255" y="29202"/>
                              <a:pt x="1672703" y="0"/>
                            </a:cubicBezTo>
                            <a:cubicBezTo>
                              <a:pt x="1816151" y="-29202"/>
                              <a:pt x="2008130" y="53358"/>
                              <a:pt x="2173376" y="0"/>
                            </a:cubicBezTo>
                            <a:cubicBezTo>
                              <a:pt x="2338622" y="-53358"/>
                              <a:pt x="2470007" y="51277"/>
                              <a:pt x="2708186" y="0"/>
                            </a:cubicBezTo>
                            <a:cubicBezTo>
                              <a:pt x="2946365" y="-51277"/>
                              <a:pt x="3171378" y="7191"/>
                              <a:pt x="3413680" y="0"/>
                            </a:cubicBezTo>
                            <a:cubicBezTo>
                              <a:pt x="3472799" y="127753"/>
                              <a:pt x="3370785" y="286669"/>
                              <a:pt x="3413680" y="569223"/>
                            </a:cubicBezTo>
                            <a:cubicBezTo>
                              <a:pt x="3456575" y="851777"/>
                              <a:pt x="3396512" y="964827"/>
                              <a:pt x="3413680" y="1138446"/>
                            </a:cubicBezTo>
                            <a:cubicBezTo>
                              <a:pt x="3285654" y="1171535"/>
                              <a:pt x="3023301" y="1133764"/>
                              <a:pt x="2878870" y="1138446"/>
                            </a:cubicBezTo>
                            <a:cubicBezTo>
                              <a:pt x="2734439" y="1143128"/>
                              <a:pt x="2526131" y="1110898"/>
                              <a:pt x="2309923" y="1138446"/>
                            </a:cubicBezTo>
                            <a:cubicBezTo>
                              <a:pt x="2093715" y="1165994"/>
                              <a:pt x="1937478" y="1122410"/>
                              <a:pt x="1809250" y="1138446"/>
                            </a:cubicBezTo>
                            <a:cubicBezTo>
                              <a:pt x="1681022" y="1154482"/>
                              <a:pt x="1430138" y="1130228"/>
                              <a:pt x="1240304" y="1138446"/>
                            </a:cubicBezTo>
                            <a:cubicBezTo>
                              <a:pt x="1050470" y="1146664"/>
                              <a:pt x="825533" y="1067037"/>
                              <a:pt x="603083" y="1138446"/>
                            </a:cubicBezTo>
                            <a:cubicBezTo>
                              <a:pt x="380633" y="1209855"/>
                              <a:pt x="226588" y="1094027"/>
                              <a:pt x="0" y="1138446"/>
                            </a:cubicBezTo>
                            <a:cubicBezTo>
                              <a:pt x="-43824" y="942606"/>
                              <a:pt x="32132" y="777403"/>
                              <a:pt x="0" y="546454"/>
                            </a:cubicBezTo>
                            <a:cubicBezTo>
                              <a:pt x="-32132" y="315505"/>
                              <a:pt x="41812" y="167755"/>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3FA1D4-CD12-4E31-8804-136F09D433BE}"/>
                  </a:ext>
                </a:extLst>
              </p:cNvPr>
              <p:cNvSpPr txBox="1"/>
              <p:nvPr/>
            </p:nvSpPr>
            <p:spPr>
              <a:xfrm>
                <a:off x="3272920" y="2182481"/>
                <a:ext cx="2463210" cy="369332"/>
              </a:xfrm>
              <a:prstGeom prst="rect">
                <a:avLst/>
              </a:prstGeom>
              <a:noFill/>
              <a:ln>
                <a:noFill/>
              </a:ln>
            </p:spPr>
            <p:txBody>
              <a:bodyPr wrap="square">
                <a:spAutoFit/>
              </a:bodyPr>
              <a:lstStyle/>
              <a:p>
                <a:pPr algn="ctr"/>
                <a:r>
                  <a:rPr lang="en-US" dirty="0"/>
                  <a:t>Ground Truth </a:t>
                </a:r>
                <a14:m>
                  <m:oMath xmlns:m="http://schemas.openxmlformats.org/officeDocument/2006/math">
                    <m:d>
                      <m:dPr>
                        <m:ctrlPr>
                          <a:rPr lang="en-US" sz="1800" b="0" i="1" smtClean="0">
                            <a:solidFill>
                              <a:srgbClr val="FF0000"/>
                            </a:solidFill>
                            <a:latin typeface="Cambria Math" panose="02040503050406030204" pitchFamily="18" charset="0"/>
                          </a:rPr>
                        </m:ctrlPr>
                      </m:dPr>
                      <m:e>
                        <m:r>
                          <a:rPr lang="en-US" sz="1800" i="1" smtClean="0">
                            <a:solidFill>
                              <a:srgbClr val="FF0000"/>
                            </a:solidFill>
                            <a:latin typeface="Cambria Math" panose="02040503050406030204" pitchFamily="18" charset="0"/>
                          </a:rPr>
                          <m:t>𝐺𝑇</m:t>
                        </m:r>
                      </m:e>
                    </m:d>
                  </m:oMath>
                </a14:m>
                <a:endParaRPr lang="id-ID" dirty="0"/>
              </a:p>
            </p:txBody>
          </p:sp>
        </mc:Choice>
        <mc:Fallback xmlns="">
          <p:sp>
            <p:nvSpPr>
              <p:cNvPr id="11" name="TextBox 10">
                <a:extLst>
                  <a:ext uri="{FF2B5EF4-FFF2-40B4-BE49-F238E27FC236}">
                    <a16:creationId xmlns:a16="http://schemas.microsoft.com/office/drawing/2014/main" id="{DE3FA1D4-CD12-4E31-8804-136F09D433BE}"/>
                  </a:ext>
                </a:extLst>
              </p:cNvPr>
              <p:cNvSpPr txBox="1">
                <a:spLocks noRot="1" noChangeAspect="1" noMove="1" noResize="1" noEditPoints="1" noAdjustHandles="1" noChangeArrowheads="1" noChangeShapeType="1" noTextEdit="1"/>
              </p:cNvSpPr>
              <p:nvPr/>
            </p:nvSpPr>
            <p:spPr>
              <a:xfrm>
                <a:off x="3272920" y="2182481"/>
                <a:ext cx="2463210" cy="369332"/>
              </a:xfrm>
              <a:prstGeom prst="rect">
                <a:avLst/>
              </a:prstGeom>
              <a:blipFill>
                <a:blip r:embed="rId4"/>
                <a:stretch>
                  <a:fillRect t="-8197" b="-24590"/>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AD1961D-59F7-4BCA-800D-9AE150920D9C}"/>
                  </a:ext>
                </a:extLst>
              </p:cNvPr>
              <p:cNvSpPr txBox="1"/>
              <p:nvPr/>
            </p:nvSpPr>
            <p:spPr>
              <a:xfrm>
                <a:off x="2733708" y="5595673"/>
                <a:ext cx="2661684" cy="404983"/>
              </a:xfrm>
              <a:prstGeom prst="rect">
                <a:avLst/>
              </a:prstGeom>
              <a:noFill/>
              <a:ln>
                <a:noFill/>
              </a:ln>
            </p:spPr>
            <p:txBody>
              <a:bodyPr wrap="square">
                <a:spAutoFit/>
              </a:bodyPr>
              <a:lstStyle/>
              <a:p>
                <a:pPr algn="ctr"/>
                <a:r>
                  <a:rPr lang="en-US" dirty="0"/>
                  <a:t>Results of Model </a:t>
                </a:r>
                <a14:m>
                  <m:oMath xmlns:m="http://schemas.openxmlformats.org/officeDocument/2006/math">
                    <m:d>
                      <m:dPr>
                        <m:ctrlPr>
                          <a:rPr lang="en-US" b="0" i="1" smtClean="0">
                            <a:solidFill>
                              <a:srgbClr val="0000FF"/>
                            </a:solidFill>
                            <a:latin typeface="Cambria Math" panose="02040503050406030204" pitchFamily="18" charset="0"/>
                          </a:rPr>
                        </m:ctrlPr>
                      </m:dPr>
                      <m:e>
                        <m:acc>
                          <m:accPr>
                            <m:chr m:val="̂"/>
                            <m:ctrlPr>
                              <a:rPr lang="en-US" i="1">
                                <a:solidFill>
                                  <a:srgbClr val="0000FF"/>
                                </a:solidFill>
                                <a:latin typeface="Cambria Math" panose="02040503050406030204" pitchFamily="18" charset="0"/>
                              </a:rPr>
                            </m:ctrlPr>
                          </m:accPr>
                          <m:e>
                            <m:r>
                              <a:rPr lang="en-US" i="1">
                                <a:solidFill>
                                  <a:srgbClr val="0000FF"/>
                                </a:solidFill>
                                <a:latin typeface="Cambria Math" panose="02040503050406030204" pitchFamily="18" charset="0"/>
                              </a:rPr>
                              <m:t>𝑌</m:t>
                            </m:r>
                          </m:e>
                        </m:acc>
                      </m:e>
                    </m:d>
                  </m:oMath>
                </a14:m>
                <a:endParaRPr lang="id-ID" dirty="0"/>
              </a:p>
            </p:txBody>
          </p:sp>
        </mc:Choice>
        <mc:Fallback xmlns="">
          <p:sp>
            <p:nvSpPr>
              <p:cNvPr id="12" name="TextBox 11">
                <a:extLst>
                  <a:ext uri="{FF2B5EF4-FFF2-40B4-BE49-F238E27FC236}">
                    <a16:creationId xmlns:a16="http://schemas.microsoft.com/office/drawing/2014/main" id="{DAD1961D-59F7-4BCA-800D-9AE150920D9C}"/>
                  </a:ext>
                </a:extLst>
              </p:cNvPr>
              <p:cNvSpPr txBox="1">
                <a:spLocks noRot="1" noChangeAspect="1" noMove="1" noResize="1" noEditPoints="1" noAdjustHandles="1" noChangeArrowheads="1" noChangeShapeType="1" noTextEdit="1"/>
              </p:cNvSpPr>
              <p:nvPr/>
            </p:nvSpPr>
            <p:spPr>
              <a:xfrm>
                <a:off x="2733708" y="5595673"/>
                <a:ext cx="2661684" cy="404983"/>
              </a:xfrm>
              <a:prstGeom prst="rect">
                <a:avLst/>
              </a:prstGeom>
              <a:blipFill>
                <a:blip r:embed="rId5"/>
                <a:stretch>
                  <a:fillRect t="-6061" r="-2746" b="-18182"/>
                </a:stretch>
              </a:blipFill>
              <a:ln>
                <a:noFill/>
              </a:ln>
            </p:spPr>
            <p:txBody>
              <a:bodyPr/>
              <a:lstStyle/>
              <a:p>
                <a:r>
                  <a:rPr lang="id-ID">
                    <a:noFill/>
                  </a:rPr>
                  <a:t> </a:t>
                </a:r>
              </a:p>
            </p:txBody>
          </p:sp>
        </mc:Fallback>
      </mc:AlternateContent>
      <p:sp>
        <p:nvSpPr>
          <p:cNvPr id="17" name="TextBox 16">
            <a:extLst>
              <a:ext uri="{FF2B5EF4-FFF2-40B4-BE49-F238E27FC236}">
                <a16:creationId xmlns:a16="http://schemas.microsoft.com/office/drawing/2014/main" id="{1186CCBD-B4CB-4450-9C1A-73A2FC75BEA8}"/>
              </a:ext>
            </a:extLst>
          </p:cNvPr>
          <p:cNvSpPr txBox="1"/>
          <p:nvPr/>
        </p:nvSpPr>
        <p:spPr>
          <a:xfrm>
            <a:off x="228865" y="2684221"/>
            <a:ext cx="2463210" cy="369332"/>
          </a:xfrm>
          <a:prstGeom prst="rect">
            <a:avLst/>
          </a:prstGeom>
          <a:noFill/>
          <a:ln>
            <a:noFill/>
          </a:ln>
        </p:spPr>
        <p:txBody>
          <a:bodyPr wrap="square">
            <a:spAutoFit/>
          </a:bodyPr>
          <a:lstStyle/>
          <a:p>
            <a:pPr algn="ctr"/>
            <a:r>
              <a:rPr lang="id-ID" dirty="0"/>
              <a:t>False Positives (FP)</a:t>
            </a:r>
          </a:p>
        </p:txBody>
      </p:sp>
      <p:cxnSp>
        <p:nvCxnSpPr>
          <p:cNvPr id="18" name="Straight Arrow Connector 17">
            <a:extLst>
              <a:ext uri="{FF2B5EF4-FFF2-40B4-BE49-F238E27FC236}">
                <a16:creationId xmlns:a16="http://schemas.microsoft.com/office/drawing/2014/main" id="{A20303F4-C653-42F8-A3EA-F000FED33173}"/>
              </a:ext>
            </a:extLst>
          </p:cNvPr>
          <p:cNvCxnSpPr>
            <a:cxnSpLocks/>
          </p:cNvCxnSpPr>
          <p:nvPr/>
        </p:nvCxnSpPr>
        <p:spPr>
          <a:xfrm>
            <a:off x="1460470" y="3103380"/>
            <a:ext cx="1612334" cy="51169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1F449D3-2F0C-48F3-B355-F6D708226520}"/>
              </a:ext>
            </a:extLst>
          </p:cNvPr>
          <p:cNvSpPr txBox="1"/>
          <p:nvPr/>
        </p:nvSpPr>
        <p:spPr>
          <a:xfrm>
            <a:off x="228865" y="4905689"/>
            <a:ext cx="2463210" cy="369332"/>
          </a:xfrm>
          <a:prstGeom prst="rect">
            <a:avLst/>
          </a:prstGeom>
          <a:noFill/>
          <a:ln>
            <a:noFill/>
          </a:ln>
        </p:spPr>
        <p:txBody>
          <a:bodyPr wrap="square">
            <a:spAutoFit/>
          </a:bodyPr>
          <a:lstStyle/>
          <a:p>
            <a:pPr algn="ctr"/>
            <a:r>
              <a:rPr lang="en-US" dirty="0"/>
              <a:t>True</a:t>
            </a:r>
            <a:r>
              <a:rPr lang="id-ID" dirty="0"/>
              <a:t> Positives (</a:t>
            </a:r>
            <a:r>
              <a:rPr lang="en-US" dirty="0"/>
              <a:t>T</a:t>
            </a:r>
            <a:r>
              <a:rPr lang="id-ID" dirty="0"/>
              <a:t>P)</a:t>
            </a:r>
          </a:p>
        </p:txBody>
      </p:sp>
      <p:cxnSp>
        <p:nvCxnSpPr>
          <p:cNvPr id="22" name="Straight Arrow Connector 21">
            <a:extLst>
              <a:ext uri="{FF2B5EF4-FFF2-40B4-BE49-F238E27FC236}">
                <a16:creationId xmlns:a16="http://schemas.microsoft.com/office/drawing/2014/main" id="{5F05CD79-C6F9-4028-AE22-39F75411437E}"/>
              </a:ext>
            </a:extLst>
          </p:cNvPr>
          <p:cNvCxnSpPr>
            <a:cxnSpLocks/>
          </p:cNvCxnSpPr>
          <p:nvPr/>
        </p:nvCxnSpPr>
        <p:spPr>
          <a:xfrm flipV="1">
            <a:off x="1658674" y="3990963"/>
            <a:ext cx="2082751" cy="79866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3CF29F57-FA0E-49A1-A864-E0EA03C08434}"/>
              </a:ext>
            </a:extLst>
          </p:cNvPr>
          <p:cNvSpPr/>
          <p:nvPr/>
        </p:nvSpPr>
        <p:spPr>
          <a:xfrm>
            <a:off x="255181" y="2094615"/>
            <a:ext cx="7942521" cy="400847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cxnSp>
        <p:nvCxnSpPr>
          <p:cNvPr id="27" name="Straight Arrow Connector 26">
            <a:extLst>
              <a:ext uri="{FF2B5EF4-FFF2-40B4-BE49-F238E27FC236}">
                <a16:creationId xmlns:a16="http://schemas.microsoft.com/office/drawing/2014/main" id="{1D829CE6-1C35-418F-9B0E-81E651D62B06}"/>
              </a:ext>
            </a:extLst>
          </p:cNvPr>
          <p:cNvCxnSpPr>
            <a:cxnSpLocks/>
            <a:stCxn id="12" idx="0"/>
          </p:cNvCxnSpPr>
          <p:nvPr/>
        </p:nvCxnSpPr>
        <p:spPr>
          <a:xfrm flipV="1">
            <a:off x="4064550" y="5306921"/>
            <a:ext cx="0" cy="288752"/>
          </a:xfrm>
          <a:prstGeom prst="straightConnector1">
            <a:avLst/>
          </a:prstGeom>
          <a:ln w="19050">
            <a:solidFill>
              <a:srgbClr val="0000FF"/>
            </a:solidFill>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B0819996-AEAE-4724-8C95-F0061CE6514E}"/>
              </a:ext>
            </a:extLst>
          </p:cNvPr>
          <p:cNvCxnSpPr>
            <a:cxnSpLocks/>
            <a:stCxn id="2" idx="0"/>
            <a:endCxn id="11" idx="2"/>
          </p:cNvCxnSpPr>
          <p:nvPr/>
        </p:nvCxnSpPr>
        <p:spPr>
          <a:xfrm flipV="1">
            <a:off x="4504525" y="2551813"/>
            <a:ext cx="0" cy="116958"/>
          </a:xfrm>
          <a:prstGeom prst="straightConnector1">
            <a:avLst/>
          </a:prstGeom>
          <a:ln w="19050">
            <a:solidFill>
              <a:srgbClr val="FF0000"/>
            </a:solidFill>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72C4184-D3EE-449E-B1C8-515CDEEACC08}"/>
              </a:ext>
            </a:extLst>
          </p:cNvPr>
          <p:cNvSpPr txBox="1"/>
          <p:nvPr/>
        </p:nvSpPr>
        <p:spPr>
          <a:xfrm>
            <a:off x="5664241" y="5234146"/>
            <a:ext cx="2463210" cy="369332"/>
          </a:xfrm>
          <a:prstGeom prst="rect">
            <a:avLst/>
          </a:prstGeom>
          <a:noFill/>
          <a:ln>
            <a:noFill/>
          </a:ln>
        </p:spPr>
        <p:txBody>
          <a:bodyPr wrap="square">
            <a:spAutoFit/>
          </a:bodyPr>
          <a:lstStyle/>
          <a:p>
            <a:pPr algn="ctr"/>
            <a:r>
              <a:rPr lang="id-ID" dirty="0"/>
              <a:t>False </a:t>
            </a:r>
            <a:r>
              <a:rPr lang="en-US" dirty="0"/>
              <a:t>Negative</a:t>
            </a:r>
            <a:r>
              <a:rPr lang="id-ID" dirty="0"/>
              <a:t> (F</a:t>
            </a:r>
            <a:r>
              <a:rPr lang="en-US" dirty="0"/>
              <a:t>N</a:t>
            </a:r>
            <a:r>
              <a:rPr lang="id-ID" dirty="0"/>
              <a:t>)</a:t>
            </a:r>
          </a:p>
        </p:txBody>
      </p:sp>
      <p:cxnSp>
        <p:nvCxnSpPr>
          <p:cNvPr id="37" name="Straight Arrow Connector 36">
            <a:extLst>
              <a:ext uri="{FF2B5EF4-FFF2-40B4-BE49-F238E27FC236}">
                <a16:creationId xmlns:a16="http://schemas.microsoft.com/office/drawing/2014/main" id="{58C750AA-CB01-46EA-A321-204EF04FA772}"/>
              </a:ext>
            </a:extLst>
          </p:cNvPr>
          <p:cNvCxnSpPr>
            <a:cxnSpLocks/>
            <a:stCxn id="36" idx="0"/>
          </p:cNvCxnSpPr>
          <p:nvPr/>
        </p:nvCxnSpPr>
        <p:spPr>
          <a:xfrm flipH="1" flipV="1">
            <a:off x="5593990" y="4189228"/>
            <a:ext cx="1301856" cy="10449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A6FC53A7-A2D0-410F-8A84-6E65DA40E770}"/>
              </a:ext>
            </a:extLst>
          </p:cNvPr>
          <p:cNvSpPr txBox="1"/>
          <p:nvPr/>
        </p:nvSpPr>
        <p:spPr>
          <a:xfrm>
            <a:off x="5768483" y="2774243"/>
            <a:ext cx="2463210" cy="369332"/>
          </a:xfrm>
          <a:prstGeom prst="rect">
            <a:avLst/>
          </a:prstGeom>
          <a:noFill/>
          <a:ln>
            <a:noFill/>
          </a:ln>
        </p:spPr>
        <p:txBody>
          <a:bodyPr wrap="square">
            <a:spAutoFit/>
          </a:bodyPr>
          <a:lstStyle/>
          <a:p>
            <a:pPr algn="ctr"/>
            <a:r>
              <a:rPr lang="en-US" dirty="0"/>
              <a:t>True Negative (TN)</a:t>
            </a:r>
            <a:endParaRPr lang="id-ID" dirty="0"/>
          </a:p>
        </p:txBody>
      </p:sp>
      <p:cxnSp>
        <p:nvCxnSpPr>
          <p:cNvPr id="43" name="Straight Arrow Connector 42">
            <a:extLst>
              <a:ext uri="{FF2B5EF4-FFF2-40B4-BE49-F238E27FC236}">
                <a16:creationId xmlns:a16="http://schemas.microsoft.com/office/drawing/2014/main" id="{2167101D-F6B5-4F4D-BDD5-3133F8332419}"/>
              </a:ext>
            </a:extLst>
          </p:cNvPr>
          <p:cNvCxnSpPr>
            <a:cxnSpLocks/>
            <a:endCxn id="42" idx="2"/>
          </p:cNvCxnSpPr>
          <p:nvPr/>
        </p:nvCxnSpPr>
        <p:spPr>
          <a:xfrm flipV="1">
            <a:off x="7000088" y="3143575"/>
            <a:ext cx="0" cy="348512"/>
          </a:xfrm>
          <a:prstGeom prst="straightConnector1">
            <a:avLst/>
          </a:prstGeom>
          <a:ln w="19050">
            <a:solidFill>
              <a:schemeClr val="tx1"/>
            </a:solidFill>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20001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500"/>
                                        <p:tgtEl>
                                          <p:spTgt spid="36"/>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4" grpId="0" animBg="1"/>
      <p:bldP spid="16" grpId="0" animBg="1"/>
      <p:bldP spid="12" grpId="0"/>
      <p:bldP spid="17" grpId="0"/>
      <p:bldP spid="21"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047C687-9CDD-4634-B8E1-9B7968CEF86F}"/>
              </a:ext>
            </a:extLst>
          </p:cNvPr>
          <p:cNvSpPr>
            <a:spLocks noGrp="1"/>
          </p:cNvSpPr>
          <p:nvPr>
            <p:ph sz="quarter" idx="14"/>
          </p:nvPr>
        </p:nvSpPr>
        <p:spPr/>
        <p:txBody>
          <a:bodyPr/>
          <a:lstStyle/>
          <a:p>
            <a:r>
              <a:rPr lang="en-US" dirty="0"/>
              <a:t>Good detection: </a:t>
            </a:r>
          </a:p>
          <a:p>
            <a:pPr lvl="1"/>
            <a:r>
              <a:rPr lang="en-US" sz="2400" dirty="0"/>
              <a:t>find all real edges, </a:t>
            </a:r>
          </a:p>
          <a:p>
            <a:pPr lvl="1"/>
            <a:r>
              <a:rPr lang="en-US" sz="2400" dirty="0"/>
              <a:t>ignoring noise or other artifacts</a:t>
            </a:r>
            <a:endParaRPr lang="en-US" dirty="0"/>
          </a:p>
          <a:p>
            <a:r>
              <a:rPr lang="en-US" dirty="0"/>
              <a:t>Good localization:</a:t>
            </a:r>
          </a:p>
          <a:p>
            <a:pPr lvl="1"/>
            <a:r>
              <a:rPr lang="en-US" sz="2400" dirty="0"/>
              <a:t>as close as possible to the true edges</a:t>
            </a:r>
          </a:p>
          <a:p>
            <a:pPr lvl="1"/>
            <a:r>
              <a:rPr lang="en-US" sz="2400" dirty="0"/>
              <a:t>one point only for each true edge point</a:t>
            </a:r>
            <a:endParaRPr lang="id-ID" sz="2400" dirty="0"/>
          </a:p>
        </p:txBody>
      </p:sp>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12</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Edge Detection Evaluation</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spTree>
    <p:extLst>
      <p:ext uri="{BB962C8B-B14F-4D97-AF65-F5344CB8AC3E}">
        <p14:creationId xmlns:p14="http://schemas.microsoft.com/office/powerpoint/2010/main" val="115732810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13</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Edge Detection Evaluation</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pic>
        <p:nvPicPr>
          <p:cNvPr id="5" name="Content Placeholder 4" descr="Chart, scatter chart&#10;&#10;Description automatically generated">
            <a:extLst>
              <a:ext uri="{FF2B5EF4-FFF2-40B4-BE49-F238E27FC236}">
                <a16:creationId xmlns:a16="http://schemas.microsoft.com/office/drawing/2014/main" id="{86D3779F-7A63-4D79-B2E2-80BFD55FC1E5}"/>
              </a:ext>
            </a:extLst>
          </p:cNvPr>
          <p:cNvPicPr>
            <a:picLocks noGrp="1" noChangeAspect="1"/>
          </p:cNvPicPr>
          <p:nvPr>
            <p:ph sz="quarter" idx="14"/>
          </p:nvPr>
        </p:nvPicPr>
        <p:blipFill>
          <a:blip r:embed="rId2"/>
          <a:stretch>
            <a:fillRect/>
          </a:stretch>
        </p:blipFill>
        <p:spPr>
          <a:xfrm>
            <a:off x="1369700" y="2109218"/>
            <a:ext cx="9338300" cy="3888926"/>
          </a:xfrm>
        </p:spPr>
      </p:pic>
    </p:spTree>
    <p:extLst>
      <p:ext uri="{BB962C8B-B14F-4D97-AF65-F5344CB8AC3E}">
        <p14:creationId xmlns:p14="http://schemas.microsoft.com/office/powerpoint/2010/main" val="85099111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14</a:t>
            </a:fld>
            <a:endParaRPr lang="en-US" dirty="0"/>
          </a:p>
        </p:txBody>
      </p:sp>
      <p:sp>
        <p:nvSpPr>
          <p:cNvPr id="7" name="Title 6"/>
          <p:cNvSpPr>
            <a:spLocks noGrp="1"/>
          </p:cNvSpPr>
          <p:nvPr>
            <p:ph type="title"/>
          </p:nvPr>
        </p:nvSpPr>
        <p:spPr>
          <a:xfrm>
            <a:off x="486834" y="1336417"/>
            <a:ext cx="11101917" cy="1051560"/>
          </a:xfrm>
        </p:spPr>
        <p:txBody>
          <a:bodyPr/>
          <a:lstStyle/>
          <a:p>
            <a:r>
              <a:rPr lang="en-US"/>
              <a:t>45 Years History </a:t>
            </a:r>
            <a:br>
              <a:rPr lang="en-US"/>
            </a:br>
            <a:r>
              <a:rPr lang="en-US"/>
              <a:t>of Edge Detection</a:t>
            </a:r>
            <a:endParaRPr lang="en-US" dirty="0"/>
          </a:p>
        </p:txBody>
      </p:sp>
      <p:sp>
        <p:nvSpPr>
          <p:cNvPr id="8" name="Text Placeholder 7"/>
          <p:cNvSpPr>
            <a:spLocks noGrp="1"/>
          </p:cNvSpPr>
          <p:nvPr>
            <p:ph type="body" sz="quarter" idx="17"/>
          </p:nvPr>
        </p:nvSpPr>
        <p:spPr>
          <a:xfrm>
            <a:off x="7224218" y="6451601"/>
            <a:ext cx="4421037" cy="365125"/>
          </a:xfrm>
        </p:spPr>
        <p:txBody>
          <a:bodyPr/>
          <a:lstStyle/>
          <a:p>
            <a:r>
              <a:rPr lang="id-ID"/>
              <a:t>Computer Vision</a:t>
            </a:r>
            <a:endParaRPr lang="id-ID" dirty="0"/>
          </a:p>
        </p:txBody>
      </p:sp>
      <p:pic>
        <p:nvPicPr>
          <p:cNvPr id="6" name="Content Placeholder 5">
            <a:extLst>
              <a:ext uri="{FF2B5EF4-FFF2-40B4-BE49-F238E27FC236}">
                <a16:creationId xmlns:a16="http://schemas.microsoft.com/office/drawing/2014/main" id="{4A549619-7FC7-40FF-BE9C-266AF76261D0}"/>
              </a:ext>
            </a:extLst>
          </p:cNvPr>
          <p:cNvPicPr>
            <a:picLocks noGrp="1" noChangeAspect="1"/>
          </p:cNvPicPr>
          <p:nvPr>
            <p:ph sz="quarter" idx="14"/>
          </p:nvPr>
        </p:nvPicPr>
        <p:blipFill>
          <a:blip r:embed="rId2"/>
          <a:stretch>
            <a:fillRect/>
          </a:stretch>
        </p:blipFill>
        <p:spPr>
          <a:xfrm>
            <a:off x="5358810" y="250641"/>
            <a:ext cx="6549656" cy="6343625"/>
          </a:xfrm>
        </p:spPr>
      </p:pic>
      <p:sp>
        <p:nvSpPr>
          <p:cNvPr id="2" name="TextBox 1">
            <a:extLst>
              <a:ext uri="{FF2B5EF4-FFF2-40B4-BE49-F238E27FC236}">
                <a16:creationId xmlns:a16="http://schemas.microsoft.com/office/drawing/2014/main" id="{D93582B4-FB88-46C2-A59D-B4231CA56D38}"/>
              </a:ext>
            </a:extLst>
          </p:cNvPr>
          <p:cNvSpPr txBox="1"/>
          <p:nvPr/>
        </p:nvSpPr>
        <p:spPr>
          <a:xfrm>
            <a:off x="416936" y="2424108"/>
            <a:ext cx="2761591" cy="400110"/>
          </a:xfrm>
          <a:prstGeom prst="rect">
            <a:avLst/>
          </a:prstGeom>
          <a:noFill/>
          <a:ln>
            <a:noFill/>
          </a:ln>
        </p:spPr>
        <p:txBody>
          <a:bodyPr wrap="square">
            <a:spAutoFit/>
          </a:bodyPr>
          <a:lstStyle/>
          <a:p>
            <a:pPr algn="ctr"/>
            <a:r>
              <a:rPr lang="en-US" sz="2000" b="0" i="0" u="none" strike="noStrike" baseline="0" dirty="0">
                <a:solidFill>
                  <a:srgbClr val="000000"/>
                </a:solidFill>
                <a:latin typeface="Arial" panose="020B0604020202020204" pitchFamily="34" charset="0"/>
              </a:rPr>
              <a:t>[Pre-Deep Learning]</a:t>
            </a:r>
            <a:endParaRPr lang="id-ID" sz="2000" dirty="0"/>
          </a:p>
        </p:txBody>
      </p:sp>
    </p:spTree>
    <p:extLst>
      <p:ext uri="{BB962C8B-B14F-4D97-AF65-F5344CB8AC3E}">
        <p14:creationId xmlns:p14="http://schemas.microsoft.com/office/powerpoint/2010/main" val="208158439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7A92041-58D5-4733-9B58-189A85C5375F}"/>
              </a:ext>
            </a:extLst>
          </p:cNvPr>
          <p:cNvSpPr>
            <a:spLocks noGrp="1"/>
          </p:cNvSpPr>
          <p:nvPr>
            <p:ph sz="quarter" idx="14"/>
          </p:nvPr>
        </p:nvSpPr>
        <p:spPr/>
        <p:txBody>
          <a:bodyPr/>
          <a:lstStyle/>
          <a:p>
            <a:r>
              <a:rPr lang="en-US" dirty="0"/>
              <a:t>An edge is a place of rapid change in the image intensity function</a:t>
            </a:r>
            <a:endParaRPr lang="id-ID" dirty="0"/>
          </a:p>
        </p:txBody>
      </p:sp>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15</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Edge Models</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pic>
        <p:nvPicPr>
          <p:cNvPr id="6" name="Picture 5">
            <a:extLst>
              <a:ext uri="{FF2B5EF4-FFF2-40B4-BE49-F238E27FC236}">
                <a16:creationId xmlns:a16="http://schemas.microsoft.com/office/drawing/2014/main" id="{EE963841-49AB-4A34-886D-B338119F9D8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612911" y="3229390"/>
            <a:ext cx="3173056" cy="2383957"/>
          </a:xfrm>
          <a:prstGeom prst="rect">
            <a:avLst/>
          </a:prstGeom>
        </p:spPr>
      </p:pic>
      <p:sp>
        <p:nvSpPr>
          <p:cNvPr id="11" name="TextBox 10">
            <a:extLst>
              <a:ext uri="{FF2B5EF4-FFF2-40B4-BE49-F238E27FC236}">
                <a16:creationId xmlns:a16="http://schemas.microsoft.com/office/drawing/2014/main" id="{A89124A5-DEC1-4D9E-9D7B-E0DA85FE37F5}"/>
              </a:ext>
            </a:extLst>
          </p:cNvPr>
          <p:cNvSpPr txBox="1"/>
          <p:nvPr/>
        </p:nvSpPr>
        <p:spPr>
          <a:xfrm>
            <a:off x="1948416" y="2842329"/>
            <a:ext cx="954272" cy="369332"/>
          </a:xfrm>
          <a:prstGeom prst="rect">
            <a:avLst/>
          </a:prstGeom>
          <a:noFill/>
          <a:ln>
            <a:noFill/>
          </a:ln>
        </p:spPr>
        <p:txBody>
          <a:bodyPr wrap="square">
            <a:spAutoFit/>
          </a:bodyPr>
          <a:lstStyle/>
          <a:p>
            <a:pPr algn="ctr"/>
            <a:r>
              <a:rPr lang="id-ID" sz="1800" b="0" i="0" u="none" strike="noStrike" baseline="0" dirty="0">
                <a:latin typeface="ArialMT"/>
              </a:rPr>
              <a:t>image</a:t>
            </a:r>
            <a:endParaRPr lang="id-ID" dirty="0"/>
          </a:p>
        </p:txBody>
      </p:sp>
      <p:sp>
        <p:nvSpPr>
          <p:cNvPr id="12" name="TextBox 11">
            <a:extLst>
              <a:ext uri="{FF2B5EF4-FFF2-40B4-BE49-F238E27FC236}">
                <a16:creationId xmlns:a16="http://schemas.microsoft.com/office/drawing/2014/main" id="{7443A9AA-F2A7-4CE0-9C0B-BBAA4908369E}"/>
              </a:ext>
            </a:extLst>
          </p:cNvPr>
          <p:cNvSpPr txBox="1"/>
          <p:nvPr/>
        </p:nvSpPr>
        <p:spPr>
          <a:xfrm>
            <a:off x="4366981" y="2583059"/>
            <a:ext cx="3045465" cy="646331"/>
          </a:xfrm>
          <a:prstGeom prst="rect">
            <a:avLst/>
          </a:prstGeom>
          <a:noFill/>
          <a:ln>
            <a:noFill/>
          </a:ln>
        </p:spPr>
        <p:txBody>
          <a:bodyPr wrap="square">
            <a:spAutoFit/>
          </a:bodyPr>
          <a:lstStyle/>
          <a:p>
            <a:pPr algn="ctr"/>
            <a:r>
              <a:rPr lang="en-US" sz="1800" b="0" i="0" u="none" strike="noStrike" baseline="0" dirty="0">
                <a:latin typeface="ArialMT"/>
              </a:rPr>
              <a:t>intensity function</a:t>
            </a:r>
          </a:p>
          <a:p>
            <a:pPr algn="ctr"/>
            <a:r>
              <a:rPr lang="en-US" sz="1800" b="0" i="0" u="none" strike="noStrike" baseline="0" dirty="0">
                <a:latin typeface="ArialMT"/>
              </a:rPr>
              <a:t>(along horizontal scanline)</a:t>
            </a:r>
            <a:endParaRPr lang="id-ID" dirty="0"/>
          </a:p>
        </p:txBody>
      </p:sp>
      <p:sp>
        <p:nvSpPr>
          <p:cNvPr id="13" name="TextBox 12">
            <a:extLst>
              <a:ext uri="{FF2B5EF4-FFF2-40B4-BE49-F238E27FC236}">
                <a16:creationId xmlns:a16="http://schemas.microsoft.com/office/drawing/2014/main" id="{644E0AB1-D41E-4E68-ACD3-7AF693595E74}"/>
              </a:ext>
            </a:extLst>
          </p:cNvPr>
          <p:cNvSpPr txBox="1"/>
          <p:nvPr/>
        </p:nvSpPr>
        <p:spPr>
          <a:xfrm>
            <a:off x="7612911" y="2788762"/>
            <a:ext cx="3173055" cy="369332"/>
          </a:xfrm>
          <a:prstGeom prst="rect">
            <a:avLst/>
          </a:prstGeom>
          <a:noFill/>
          <a:ln>
            <a:noFill/>
          </a:ln>
        </p:spPr>
        <p:txBody>
          <a:bodyPr wrap="square">
            <a:spAutoFit/>
          </a:bodyPr>
          <a:lstStyle/>
          <a:p>
            <a:pPr algn="ctr"/>
            <a:r>
              <a:rPr lang="en-US" sz="1800" b="0" i="0" u="none" strike="noStrike" baseline="0" dirty="0">
                <a:latin typeface="ArialMT"/>
              </a:rPr>
              <a:t>first derivative</a:t>
            </a:r>
            <a:endParaRPr lang="id-ID" dirty="0"/>
          </a:p>
        </p:txBody>
      </p:sp>
      <p:sp>
        <p:nvSpPr>
          <p:cNvPr id="14" name="TextBox 13">
            <a:extLst>
              <a:ext uri="{FF2B5EF4-FFF2-40B4-BE49-F238E27FC236}">
                <a16:creationId xmlns:a16="http://schemas.microsoft.com/office/drawing/2014/main" id="{3A43EEB4-37B8-4648-98EB-4A398CB467EA}"/>
              </a:ext>
            </a:extLst>
          </p:cNvPr>
          <p:cNvSpPr txBox="1"/>
          <p:nvPr/>
        </p:nvSpPr>
        <p:spPr>
          <a:xfrm>
            <a:off x="7713046" y="5648927"/>
            <a:ext cx="3045465" cy="646331"/>
          </a:xfrm>
          <a:prstGeom prst="rect">
            <a:avLst/>
          </a:prstGeom>
          <a:noFill/>
          <a:ln>
            <a:noFill/>
          </a:ln>
        </p:spPr>
        <p:txBody>
          <a:bodyPr wrap="square">
            <a:spAutoFit/>
          </a:bodyPr>
          <a:lstStyle/>
          <a:p>
            <a:pPr algn="ctr"/>
            <a:r>
              <a:rPr lang="en-US" sz="1800" b="0" i="0" u="none" strike="noStrike" baseline="0" dirty="0">
                <a:latin typeface="ArialMT"/>
              </a:rPr>
              <a:t>edges correspond to</a:t>
            </a:r>
          </a:p>
          <a:p>
            <a:pPr algn="ctr"/>
            <a:r>
              <a:rPr lang="en-US" sz="1800" b="0" i="0" u="none" strike="noStrike" baseline="0" dirty="0">
                <a:latin typeface="ArialMT"/>
              </a:rPr>
              <a:t>extrema of derivative</a:t>
            </a:r>
            <a:endParaRPr lang="id-ID" dirty="0"/>
          </a:p>
        </p:txBody>
      </p:sp>
      <p:cxnSp>
        <p:nvCxnSpPr>
          <p:cNvPr id="16" name="Straight Arrow Connector 15">
            <a:extLst>
              <a:ext uri="{FF2B5EF4-FFF2-40B4-BE49-F238E27FC236}">
                <a16:creationId xmlns:a16="http://schemas.microsoft.com/office/drawing/2014/main" id="{25ABC718-C36B-4D13-8B66-E3854925A033}"/>
              </a:ext>
            </a:extLst>
          </p:cNvPr>
          <p:cNvCxnSpPr>
            <a:cxnSpLocks/>
          </p:cNvCxnSpPr>
          <p:nvPr/>
        </p:nvCxnSpPr>
        <p:spPr>
          <a:xfrm flipH="1" flipV="1">
            <a:off x="8548576" y="5497033"/>
            <a:ext cx="74428" cy="256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FEF92FD-27D2-40BF-9CD3-182283BEE7C5}"/>
              </a:ext>
            </a:extLst>
          </p:cNvPr>
          <p:cNvCxnSpPr>
            <a:cxnSpLocks/>
          </p:cNvCxnSpPr>
          <p:nvPr/>
        </p:nvCxnSpPr>
        <p:spPr>
          <a:xfrm flipV="1">
            <a:off x="9792586" y="3364167"/>
            <a:ext cx="180754" cy="23774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9936B38B-409D-4935-84EB-0A71940E49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33530" y="3229390"/>
            <a:ext cx="3173056" cy="2383957"/>
          </a:xfrm>
          <a:prstGeom prst="rect">
            <a:avLst/>
          </a:prstGeom>
        </p:spPr>
      </p:pic>
      <p:pic>
        <p:nvPicPr>
          <p:cNvPr id="7" name="Picture 6">
            <a:extLst>
              <a:ext uri="{FF2B5EF4-FFF2-40B4-BE49-F238E27FC236}">
                <a16:creationId xmlns:a16="http://schemas.microsoft.com/office/drawing/2014/main" id="{6741966F-DC48-4219-A478-EA15EF4540B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8245" y="3229390"/>
            <a:ext cx="3168271" cy="2383957"/>
          </a:xfrm>
          <a:prstGeom prst="rect">
            <a:avLst/>
          </a:prstGeom>
        </p:spPr>
      </p:pic>
    </p:spTree>
    <p:extLst>
      <p:ext uri="{BB962C8B-B14F-4D97-AF65-F5344CB8AC3E}">
        <p14:creationId xmlns:p14="http://schemas.microsoft.com/office/powerpoint/2010/main" val="11443111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16</a:t>
            </a:fld>
            <a:endParaRPr lang="en-US" dirty="0"/>
          </a:p>
        </p:txBody>
      </p:sp>
      <p:sp>
        <p:nvSpPr>
          <p:cNvPr id="7" name="Title 6"/>
          <p:cNvSpPr>
            <a:spLocks noGrp="1"/>
          </p:cNvSpPr>
          <p:nvPr>
            <p:ph type="title"/>
          </p:nvPr>
        </p:nvSpPr>
        <p:spPr>
          <a:xfrm>
            <a:off x="1932781" y="3001934"/>
            <a:ext cx="8326438" cy="641239"/>
          </a:xfrm>
        </p:spPr>
        <p:txBody>
          <a:bodyPr/>
          <a:lstStyle/>
          <a:p>
            <a:pPr algn="ctr"/>
            <a:r>
              <a:rPr lang="en-US" dirty="0"/>
              <a:t>Derivative</a:t>
            </a:r>
          </a:p>
        </p:txBody>
      </p:sp>
      <p:sp>
        <p:nvSpPr>
          <p:cNvPr id="8" name="Text Placeholder 7"/>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232412687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C7A92041-58D5-4733-9B58-189A85C5375F}"/>
                  </a:ext>
                </a:extLst>
              </p:cNvPr>
              <p:cNvSpPr>
                <a:spLocks noGrp="1"/>
              </p:cNvSpPr>
              <p:nvPr>
                <p:ph sz="quarter" idx="14"/>
              </p:nvPr>
            </p:nvSpPr>
            <p:spPr>
              <a:xfrm>
                <a:off x="487680" y="2205378"/>
                <a:ext cx="11101917" cy="3829662"/>
              </a:xfrm>
            </p:spPr>
            <p:txBody>
              <a:bodyPr/>
              <a:lstStyle/>
              <a:p>
                <a:r>
                  <a:rPr lang="en-US" dirty="0"/>
                  <a:t>Derivative: Rate of change</a:t>
                </a:r>
              </a:p>
              <a:p>
                <a:pPr lvl="1"/>
                <a:r>
                  <a:rPr lang="en-US" dirty="0"/>
                  <a:t>Speed is a rate of change of a distance,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𝑡</m:t>
                    </m:r>
                  </m:oMath>
                </a14:m>
                <a:endParaRPr lang="en-US" dirty="0"/>
              </a:p>
              <a:p>
                <a:pPr lvl="1"/>
                <a:r>
                  <a:rPr lang="en-US" dirty="0"/>
                  <a:t>Acceleration is a rate of change of speed,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𝑡</m:t>
                    </m:r>
                  </m:oMath>
                </a14:m>
                <a:endParaRPr lang="id-ID" dirty="0"/>
              </a:p>
            </p:txBody>
          </p:sp>
        </mc:Choice>
        <mc:Fallback xmlns="">
          <p:sp>
            <p:nvSpPr>
              <p:cNvPr id="10" name="Content Placeholder 9">
                <a:extLst>
                  <a:ext uri="{FF2B5EF4-FFF2-40B4-BE49-F238E27FC236}">
                    <a16:creationId xmlns:a16="http://schemas.microsoft.com/office/drawing/2014/main" id="{C7A92041-58D5-4733-9B58-189A85C5375F}"/>
                  </a:ext>
                </a:extLst>
              </p:cNvPr>
              <p:cNvSpPr>
                <a:spLocks noGrp="1" noRot="1" noChangeAspect="1" noMove="1" noResize="1" noEditPoints="1" noAdjustHandles="1" noChangeArrowheads="1" noChangeShapeType="1" noTextEdit="1"/>
              </p:cNvSpPr>
              <p:nvPr>
                <p:ph sz="quarter" idx="14"/>
              </p:nvPr>
            </p:nvSpPr>
            <p:spPr>
              <a:xfrm>
                <a:off x="487680" y="2205378"/>
                <a:ext cx="11101917" cy="3829662"/>
              </a:xfrm>
              <a:blipFill>
                <a:blip r:embed="rId2"/>
                <a:stretch>
                  <a:fillRect t="-1115"/>
                </a:stretch>
              </a:blipFill>
            </p:spPr>
            <p:txBody>
              <a:bodyPr/>
              <a:lstStyle/>
              <a:p>
                <a:r>
                  <a:rPr lang="id-ID">
                    <a:noFill/>
                  </a:rPr>
                  <a:t> </a:t>
                </a:r>
              </a:p>
            </p:txBody>
          </p:sp>
        </mc:Fallback>
      </mc:AlternateContent>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17</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Derivatives</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36A1D61-A567-4879-826F-5852C6AD4A11}"/>
                  </a:ext>
                </a:extLst>
              </p:cNvPr>
              <p:cNvSpPr/>
              <p:nvPr/>
            </p:nvSpPr>
            <p:spPr>
              <a:xfrm>
                <a:off x="1184219" y="4247705"/>
                <a:ext cx="4741659" cy="967563"/>
              </a:xfrm>
              <a:custGeom>
                <a:avLst/>
                <a:gdLst>
                  <a:gd name="connsiteX0" fmla="*/ 0 w 4741659"/>
                  <a:gd name="connsiteY0" fmla="*/ 0 h 967563"/>
                  <a:gd name="connsiteX1" fmla="*/ 450458 w 4741659"/>
                  <a:gd name="connsiteY1" fmla="*/ 0 h 967563"/>
                  <a:gd name="connsiteX2" fmla="*/ 1090582 w 4741659"/>
                  <a:gd name="connsiteY2" fmla="*/ 0 h 967563"/>
                  <a:gd name="connsiteX3" fmla="*/ 1588456 w 4741659"/>
                  <a:gd name="connsiteY3" fmla="*/ 0 h 967563"/>
                  <a:gd name="connsiteX4" fmla="*/ 2181163 w 4741659"/>
                  <a:gd name="connsiteY4" fmla="*/ 0 h 967563"/>
                  <a:gd name="connsiteX5" fmla="*/ 2773871 w 4741659"/>
                  <a:gd name="connsiteY5" fmla="*/ 0 h 967563"/>
                  <a:gd name="connsiteX6" fmla="*/ 3366578 w 4741659"/>
                  <a:gd name="connsiteY6" fmla="*/ 0 h 967563"/>
                  <a:gd name="connsiteX7" fmla="*/ 4006702 w 4741659"/>
                  <a:gd name="connsiteY7" fmla="*/ 0 h 967563"/>
                  <a:gd name="connsiteX8" fmla="*/ 4741659 w 4741659"/>
                  <a:gd name="connsiteY8" fmla="*/ 0 h 967563"/>
                  <a:gd name="connsiteX9" fmla="*/ 4741659 w 4741659"/>
                  <a:gd name="connsiteY9" fmla="*/ 483782 h 967563"/>
                  <a:gd name="connsiteX10" fmla="*/ 4741659 w 4741659"/>
                  <a:gd name="connsiteY10" fmla="*/ 967563 h 967563"/>
                  <a:gd name="connsiteX11" fmla="*/ 4101535 w 4741659"/>
                  <a:gd name="connsiteY11" fmla="*/ 967563 h 967563"/>
                  <a:gd name="connsiteX12" fmla="*/ 3603661 w 4741659"/>
                  <a:gd name="connsiteY12" fmla="*/ 967563 h 967563"/>
                  <a:gd name="connsiteX13" fmla="*/ 2963537 w 4741659"/>
                  <a:gd name="connsiteY13" fmla="*/ 967563 h 967563"/>
                  <a:gd name="connsiteX14" fmla="*/ 2370830 w 4741659"/>
                  <a:gd name="connsiteY14" fmla="*/ 967563 h 967563"/>
                  <a:gd name="connsiteX15" fmla="*/ 1825539 w 4741659"/>
                  <a:gd name="connsiteY15" fmla="*/ 967563 h 967563"/>
                  <a:gd name="connsiteX16" fmla="*/ 1280248 w 4741659"/>
                  <a:gd name="connsiteY16" fmla="*/ 967563 h 967563"/>
                  <a:gd name="connsiteX17" fmla="*/ 782374 w 4741659"/>
                  <a:gd name="connsiteY17" fmla="*/ 967563 h 967563"/>
                  <a:gd name="connsiteX18" fmla="*/ 0 w 4741659"/>
                  <a:gd name="connsiteY18" fmla="*/ 967563 h 967563"/>
                  <a:gd name="connsiteX19" fmla="*/ 0 w 4741659"/>
                  <a:gd name="connsiteY19" fmla="*/ 474106 h 967563"/>
                  <a:gd name="connsiteX20" fmla="*/ 0 w 4741659"/>
                  <a:gd name="connsiteY20" fmla="*/ 0 h 96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41659" h="967563" fill="none" extrusionOk="0">
                    <a:moveTo>
                      <a:pt x="0" y="0"/>
                    </a:moveTo>
                    <a:cubicBezTo>
                      <a:pt x="145580" y="-140"/>
                      <a:pt x="321374" y="52967"/>
                      <a:pt x="450458" y="0"/>
                    </a:cubicBezTo>
                    <a:cubicBezTo>
                      <a:pt x="579542" y="-52967"/>
                      <a:pt x="834705" y="19722"/>
                      <a:pt x="1090582" y="0"/>
                    </a:cubicBezTo>
                    <a:cubicBezTo>
                      <a:pt x="1346459" y="-19722"/>
                      <a:pt x="1422774" y="9101"/>
                      <a:pt x="1588456" y="0"/>
                    </a:cubicBezTo>
                    <a:cubicBezTo>
                      <a:pt x="1754138" y="-9101"/>
                      <a:pt x="2060317" y="38325"/>
                      <a:pt x="2181163" y="0"/>
                    </a:cubicBezTo>
                    <a:cubicBezTo>
                      <a:pt x="2302009" y="-38325"/>
                      <a:pt x="2593751" y="59454"/>
                      <a:pt x="2773871" y="0"/>
                    </a:cubicBezTo>
                    <a:cubicBezTo>
                      <a:pt x="2953991" y="-59454"/>
                      <a:pt x="3138425" y="62562"/>
                      <a:pt x="3366578" y="0"/>
                    </a:cubicBezTo>
                    <a:cubicBezTo>
                      <a:pt x="3594731" y="-62562"/>
                      <a:pt x="3825074" y="45306"/>
                      <a:pt x="4006702" y="0"/>
                    </a:cubicBezTo>
                    <a:cubicBezTo>
                      <a:pt x="4188330" y="-45306"/>
                      <a:pt x="4429030" y="64635"/>
                      <a:pt x="4741659" y="0"/>
                    </a:cubicBezTo>
                    <a:cubicBezTo>
                      <a:pt x="4772745" y="230262"/>
                      <a:pt x="4723687" y="363335"/>
                      <a:pt x="4741659" y="483782"/>
                    </a:cubicBezTo>
                    <a:cubicBezTo>
                      <a:pt x="4759631" y="604229"/>
                      <a:pt x="4738728" y="750366"/>
                      <a:pt x="4741659" y="967563"/>
                    </a:cubicBezTo>
                    <a:cubicBezTo>
                      <a:pt x="4537231" y="989507"/>
                      <a:pt x="4242209" y="956429"/>
                      <a:pt x="4101535" y="967563"/>
                    </a:cubicBezTo>
                    <a:cubicBezTo>
                      <a:pt x="3960861" y="978697"/>
                      <a:pt x="3814736" y="933274"/>
                      <a:pt x="3603661" y="967563"/>
                    </a:cubicBezTo>
                    <a:cubicBezTo>
                      <a:pt x="3392586" y="1001852"/>
                      <a:pt x="3111035" y="927976"/>
                      <a:pt x="2963537" y="967563"/>
                    </a:cubicBezTo>
                    <a:cubicBezTo>
                      <a:pt x="2816039" y="1007150"/>
                      <a:pt x="2666557" y="967222"/>
                      <a:pt x="2370830" y="967563"/>
                    </a:cubicBezTo>
                    <a:cubicBezTo>
                      <a:pt x="2075103" y="967904"/>
                      <a:pt x="1972677" y="945922"/>
                      <a:pt x="1825539" y="967563"/>
                    </a:cubicBezTo>
                    <a:cubicBezTo>
                      <a:pt x="1678401" y="989204"/>
                      <a:pt x="1401067" y="946925"/>
                      <a:pt x="1280248" y="967563"/>
                    </a:cubicBezTo>
                    <a:cubicBezTo>
                      <a:pt x="1159429" y="988201"/>
                      <a:pt x="894077" y="939468"/>
                      <a:pt x="782374" y="967563"/>
                    </a:cubicBezTo>
                    <a:cubicBezTo>
                      <a:pt x="670671" y="995658"/>
                      <a:pt x="236110" y="950221"/>
                      <a:pt x="0" y="967563"/>
                    </a:cubicBezTo>
                    <a:cubicBezTo>
                      <a:pt x="-58439" y="863188"/>
                      <a:pt x="55077" y="593292"/>
                      <a:pt x="0" y="474106"/>
                    </a:cubicBezTo>
                    <a:cubicBezTo>
                      <a:pt x="-55077" y="354920"/>
                      <a:pt x="3784" y="153463"/>
                      <a:pt x="0" y="0"/>
                    </a:cubicBezTo>
                    <a:close/>
                  </a:path>
                  <a:path w="4741659" h="967563" stroke="0" extrusionOk="0">
                    <a:moveTo>
                      <a:pt x="0" y="0"/>
                    </a:moveTo>
                    <a:cubicBezTo>
                      <a:pt x="145202" y="-36369"/>
                      <a:pt x="374228" y="6048"/>
                      <a:pt x="545291" y="0"/>
                    </a:cubicBezTo>
                    <a:cubicBezTo>
                      <a:pt x="716354" y="-6048"/>
                      <a:pt x="849606" y="58948"/>
                      <a:pt x="1043165" y="0"/>
                    </a:cubicBezTo>
                    <a:cubicBezTo>
                      <a:pt x="1236724" y="-58948"/>
                      <a:pt x="1495725" y="46223"/>
                      <a:pt x="1730706" y="0"/>
                    </a:cubicBezTo>
                    <a:cubicBezTo>
                      <a:pt x="1965687" y="-46223"/>
                      <a:pt x="2104513" y="29501"/>
                      <a:pt x="2228580" y="0"/>
                    </a:cubicBezTo>
                    <a:cubicBezTo>
                      <a:pt x="2352647" y="-29501"/>
                      <a:pt x="2614238" y="22446"/>
                      <a:pt x="2773871" y="0"/>
                    </a:cubicBezTo>
                    <a:cubicBezTo>
                      <a:pt x="2933504" y="-22446"/>
                      <a:pt x="3145101" y="8607"/>
                      <a:pt x="3319161" y="0"/>
                    </a:cubicBezTo>
                    <a:cubicBezTo>
                      <a:pt x="3493221" y="-8607"/>
                      <a:pt x="3684661" y="35586"/>
                      <a:pt x="3911869" y="0"/>
                    </a:cubicBezTo>
                    <a:cubicBezTo>
                      <a:pt x="4139077" y="-35586"/>
                      <a:pt x="4440180" y="88449"/>
                      <a:pt x="4741659" y="0"/>
                    </a:cubicBezTo>
                    <a:cubicBezTo>
                      <a:pt x="4750595" y="100070"/>
                      <a:pt x="4688075" y="235530"/>
                      <a:pt x="4741659" y="454755"/>
                    </a:cubicBezTo>
                    <a:cubicBezTo>
                      <a:pt x="4795243" y="673981"/>
                      <a:pt x="4729572" y="756325"/>
                      <a:pt x="4741659" y="967563"/>
                    </a:cubicBezTo>
                    <a:cubicBezTo>
                      <a:pt x="4546097" y="983439"/>
                      <a:pt x="4356881" y="958425"/>
                      <a:pt x="4196368" y="967563"/>
                    </a:cubicBezTo>
                    <a:cubicBezTo>
                      <a:pt x="4035855" y="976701"/>
                      <a:pt x="3810887" y="951330"/>
                      <a:pt x="3603661" y="967563"/>
                    </a:cubicBezTo>
                    <a:cubicBezTo>
                      <a:pt x="3396435" y="983796"/>
                      <a:pt x="3068645" y="941277"/>
                      <a:pt x="2916120" y="967563"/>
                    </a:cubicBezTo>
                    <a:cubicBezTo>
                      <a:pt x="2763595" y="993849"/>
                      <a:pt x="2603869" y="939837"/>
                      <a:pt x="2418246" y="967563"/>
                    </a:cubicBezTo>
                    <a:cubicBezTo>
                      <a:pt x="2232623" y="995289"/>
                      <a:pt x="1880532" y="911131"/>
                      <a:pt x="1730706" y="967563"/>
                    </a:cubicBezTo>
                    <a:cubicBezTo>
                      <a:pt x="1580880" y="1023995"/>
                      <a:pt x="1350473" y="928592"/>
                      <a:pt x="1090582" y="967563"/>
                    </a:cubicBezTo>
                    <a:cubicBezTo>
                      <a:pt x="830691" y="1006534"/>
                      <a:pt x="358013" y="866097"/>
                      <a:pt x="0" y="967563"/>
                    </a:cubicBezTo>
                    <a:cubicBezTo>
                      <a:pt x="-9458" y="764506"/>
                      <a:pt x="28317" y="720100"/>
                      <a:pt x="0" y="483782"/>
                    </a:cubicBezTo>
                    <a:cubicBezTo>
                      <a:pt x="-28317" y="247464"/>
                      <a:pt x="54868" y="178826"/>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𝑑𝑓</m:t>
                          </m:r>
                          <m:d>
                            <m:dPr>
                              <m:ctrlPr>
                                <a:rPr lang="en-US" sz="2000" i="1">
                                  <a:latin typeface="Cambria Math" panose="02040503050406030204" pitchFamily="18" charset="0"/>
                                </a:rPr>
                              </m:ctrlPr>
                            </m:dPr>
                            <m:e>
                              <m:r>
                                <a:rPr lang="en-US" sz="2000" i="1">
                                  <a:latin typeface="Cambria Math" panose="02040503050406030204" pitchFamily="18" charset="0"/>
                                </a:rPr>
                                <m:t>𝑥</m:t>
                              </m:r>
                            </m:e>
                          </m:d>
                        </m:num>
                        <m:den>
                          <m:r>
                            <a:rPr lang="en-US" sz="2000" i="1">
                              <a:latin typeface="Cambria Math" panose="02040503050406030204" pitchFamily="18" charset="0"/>
                            </a:rPr>
                            <m:t>𝑑𝑥</m:t>
                          </m:r>
                        </m:den>
                      </m:f>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h</m:t>
                              </m:r>
                              <m:r>
                                <a:rPr lang="en-US" sz="2000" i="1">
                                  <a:latin typeface="Cambria Math" panose="02040503050406030204" pitchFamily="18" charset="0"/>
                                </a:rPr>
                                <m:t>→0</m:t>
                              </m:r>
                            </m:lim>
                          </m:limLow>
                        </m:fName>
                        <m:e>
                          <m:f>
                            <m:fPr>
                              <m:ctrlPr>
                                <a:rPr lang="en-US" sz="2000" i="1">
                                  <a:latin typeface="Cambria Math" panose="02040503050406030204" pitchFamily="18" charset="0"/>
                                </a:rPr>
                              </m:ctrlPr>
                            </m:fPr>
                            <m:num>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h</m:t>
                                  </m:r>
                                </m:e>
                              </m:d>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num>
                            <m:den>
                              <m:r>
                                <a:rPr lang="en-US" sz="2000" i="1">
                                  <a:latin typeface="Cambria Math" panose="02040503050406030204" pitchFamily="18" charset="0"/>
                                </a:rPr>
                                <m:t>h</m:t>
                              </m:r>
                            </m:den>
                          </m:f>
                        </m:e>
                      </m:func>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𝑥</m:t>
                          </m:r>
                        </m:e>
                      </m:d>
                    </m:oMath>
                  </m:oMathPara>
                </a14:m>
                <a:endParaRPr lang="en-US" sz="2400" dirty="0"/>
              </a:p>
            </p:txBody>
          </p:sp>
        </mc:Choice>
        <mc:Fallback xmlns="">
          <p:sp>
            <p:nvSpPr>
              <p:cNvPr id="2" name="Rectangle 1">
                <a:extLst>
                  <a:ext uri="{FF2B5EF4-FFF2-40B4-BE49-F238E27FC236}">
                    <a16:creationId xmlns:a16="http://schemas.microsoft.com/office/drawing/2014/main" id="{236A1D61-A567-4879-826F-5852C6AD4A11}"/>
                  </a:ext>
                </a:extLst>
              </p:cNvPr>
              <p:cNvSpPr>
                <a:spLocks noRot="1" noChangeAspect="1" noMove="1" noResize="1" noEditPoints="1" noAdjustHandles="1" noChangeArrowheads="1" noChangeShapeType="1" noTextEdit="1"/>
              </p:cNvSpPr>
              <p:nvPr/>
            </p:nvSpPr>
            <p:spPr>
              <a:xfrm>
                <a:off x="1184219" y="4247705"/>
                <a:ext cx="4741659" cy="967563"/>
              </a:xfrm>
              <a:prstGeom prst="rect">
                <a:avLst/>
              </a:prstGeom>
              <a:blipFill>
                <a:blip r:embed="rId3"/>
                <a:stretch>
                  <a:fillRect/>
                </a:stretch>
              </a:blipFill>
              <a:ln>
                <a:extLst>
                  <a:ext uri="{C807C97D-BFC1-408E-A445-0C87EB9F89A2}">
                    <ask:lineSketchStyleProps xmlns:ask="http://schemas.microsoft.com/office/drawing/2018/sketchyshapes" sd="920769958">
                      <a:custGeom>
                        <a:avLst/>
                        <a:gdLst>
                          <a:gd name="connsiteX0" fmla="*/ 0 w 4741659"/>
                          <a:gd name="connsiteY0" fmla="*/ 0 h 967563"/>
                          <a:gd name="connsiteX1" fmla="*/ 450458 w 4741659"/>
                          <a:gd name="connsiteY1" fmla="*/ 0 h 967563"/>
                          <a:gd name="connsiteX2" fmla="*/ 1090582 w 4741659"/>
                          <a:gd name="connsiteY2" fmla="*/ 0 h 967563"/>
                          <a:gd name="connsiteX3" fmla="*/ 1588456 w 4741659"/>
                          <a:gd name="connsiteY3" fmla="*/ 0 h 967563"/>
                          <a:gd name="connsiteX4" fmla="*/ 2181163 w 4741659"/>
                          <a:gd name="connsiteY4" fmla="*/ 0 h 967563"/>
                          <a:gd name="connsiteX5" fmla="*/ 2773871 w 4741659"/>
                          <a:gd name="connsiteY5" fmla="*/ 0 h 967563"/>
                          <a:gd name="connsiteX6" fmla="*/ 3366578 w 4741659"/>
                          <a:gd name="connsiteY6" fmla="*/ 0 h 967563"/>
                          <a:gd name="connsiteX7" fmla="*/ 4006702 w 4741659"/>
                          <a:gd name="connsiteY7" fmla="*/ 0 h 967563"/>
                          <a:gd name="connsiteX8" fmla="*/ 4741659 w 4741659"/>
                          <a:gd name="connsiteY8" fmla="*/ 0 h 967563"/>
                          <a:gd name="connsiteX9" fmla="*/ 4741659 w 4741659"/>
                          <a:gd name="connsiteY9" fmla="*/ 483782 h 967563"/>
                          <a:gd name="connsiteX10" fmla="*/ 4741659 w 4741659"/>
                          <a:gd name="connsiteY10" fmla="*/ 967563 h 967563"/>
                          <a:gd name="connsiteX11" fmla="*/ 4101535 w 4741659"/>
                          <a:gd name="connsiteY11" fmla="*/ 967563 h 967563"/>
                          <a:gd name="connsiteX12" fmla="*/ 3603661 w 4741659"/>
                          <a:gd name="connsiteY12" fmla="*/ 967563 h 967563"/>
                          <a:gd name="connsiteX13" fmla="*/ 2963537 w 4741659"/>
                          <a:gd name="connsiteY13" fmla="*/ 967563 h 967563"/>
                          <a:gd name="connsiteX14" fmla="*/ 2370830 w 4741659"/>
                          <a:gd name="connsiteY14" fmla="*/ 967563 h 967563"/>
                          <a:gd name="connsiteX15" fmla="*/ 1825539 w 4741659"/>
                          <a:gd name="connsiteY15" fmla="*/ 967563 h 967563"/>
                          <a:gd name="connsiteX16" fmla="*/ 1280248 w 4741659"/>
                          <a:gd name="connsiteY16" fmla="*/ 967563 h 967563"/>
                          <a:gd name="connsiteX17" fmla="*/ 782374 w 4741659"/>
                          <a:gd name="connsiteY17" fmla="*/ 967563 h 967563"/>
                          <a:gd name="connsiteX18" fmla="*/ 0 w 4741659"/>
                          <a:gd name="connsiteY18" fmla="*/ 967563 h 967563"/>
                          <a:gd name="connsiteX19" fmla="*/ 0 w 4741659"/>
                          <a:gd name="connsiteY19" fmla="*/ 474106 h 967563"/>
                          <a:gd name="connsiteX20" fmla="*/ 0 w 4741659"/>
                          <a:gd name="connsiteY20" fmla="*/ 0 h 96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41659" h="967563" fill="none" extrusionOk="0">
                            <a:moveTo>
                              <a:pt x="0" y="0"/>
                            </a:moveTo>
                            <a:cubicBezTo>
                              <a:pt x="145580" y="-140"/>
                              <a:pt x="321374" y="52967"/>
                              <a:pt x="450458" y="0"/>
                            </a:cubicBezTo>
                            <a:cubicBezTo>
                              <a:pt x="579542" y="-52967"/>
                              <a:pt x="834705" y="19722"/>
                              <a:pt x="1090582" y="0"/>
                            </a:cubicBezTo>
                            <a:cubicBezTo>
                              <a:pt x="1346459" y="-19722"/>
                              <a:pt x="1422774" y="9101"/>
                              <a:pt x="1588456" y="0"/>
                            </a:cubicBezTo>
                            <a:cubicBezTo>
                              <a:pt x="1754138" y="-9101"/>
                              <a:pt x="2060317" y="38325"/>
                              <a:pt x="2181163" y="0"/>
                            </a:cubicBezTo>
                            <a:cubicBezTo>
                              <a:pt x="2302009" y="-38325"/>
                              <a:pt x="2593751" y="59454"/>
                              <a:pt x="2773871" y="0"/>
                            </a:cubicBezTo>
                            <a:cubicBezTo>
                              <a:pt x="2953991" y="-59454"/>
                              <a:pt x="3138425" y="62562"/>
                              <a:pt x="3366578" y="0"/>
                            </a:cubicBezTo>
                            <a:cubicBezTo>
                              <a:pt x="3594731" y="-62562"/>
                              <a:pt x="3825074" y="45306"/>
                              <a:pt x="4006702" y="0"/>
                            </a:cubicBezTo>
                            <a:cubicBezTo>
                              <a:pt x="4188330" y="-45306"/>
                              <a:pt x="4429030" y="64635"/>
                              <a:pt x="4741659" y="0"/>
                            </a:cubicBezTo>
                            <a:cubicBezTo>
                              <a:pt x="4772745" y="230262"/>
                              <a:pt x="4723687" y="363335"/>
                              <a:pt x="4741659" y="483782"/>
                            </a:cubicBezTo>
                            <a:cubicBezTo>
                              <a:pt x="4759631" y="604229"/>
                              <a:pt x="4738728" y="750366"/>
                              <a:pt x="4741659" y="967563"/>
                            </a:cubicBezTo>
                            <a:cubicBezTo>
                              <a:pt x="4537231" y="989507"/>
                              <a:pt x="4242209" y="956429"/>
                              <a:pt x="4101535" y="967563"/>
                            </a:cubicBezTo>
                            <a:cubicBezTo>
                              <a:pt x="3960861" y="978697"/>
                              <a:pt x="3814736" y="933274"/>
                              <a:pt x="3603661" y="967563"/>
                            </a:cubicBezTo>
                            <a:cubicBezTo>
                              <a:pt x="3392586" y="1001852"/>
                              <a:pt x="3111035" y="927976"/>
                              <a:pt x="2963537" y="967563"/>
                            </a:cubicBezTo>
                            <a:cubicBezTo>
                              <a:pt x="2816039" y="1007150"/>
                              <a:pt x="2666557" y="967222"/>
                              <a:pt x="2370830" y="967563"/>
                            </a:cubicBezTo>
                            <a:cubicBezTo>
                              <a:pt x="2075103" y="967904"/>
                              <a:pt x="1972677" y="945922"/>
                              <a:pt x="1825539" y="967563"/>
                            </a:cubicBezTo>
                            <a:cubicBezTo>
                              <a:pt x="1678401" y="989204"/>
                              <a:pt x="1401067" y="946925"/>
                              <a:pt x="1280248" y="967563"/>
                            </a:cubicBezTo>
                            <a:cubicBezTo>
                              <a:pt x="1159429" y="988201"/>
                              <a:pt x="894077" y="939468"/>
                              <a:pt x="782374" y="967563"/>
                            </a:cubicBezTo>
                            <a:cubicBezTo>
                              <a:pt x="670671" y="995658"/>
                              <a:pt x="236110" y="950221"/>
                              <a:pt x="0" y="967563"/>
                            </a:cubicBezTo>
                            <a:cubicBezTo>
                              <a:pt x="-58439" y="863188"/>
                              <a:pt x="55077" y="593292"/>
                              <a:pt x="0" y="474106"/>
                            </a:cubicBezTo>
                            <a:cubicBezTo>
                              <a:pt x="-55077" y="354920"/>
                              <a:pt x="3784" y="153463"/>
                              <a:pt x="0" y="0"/>
                            </a:cubicBezTo>
                            <a:close/>
                          </a:path>
                          <a:path w="4741659" h="967563" stroke="0" extrusionOk="0">
                            <a:moveTo>
                              <a:pt x="0" y="0"/>
                            </a:moveTo>
                            <a:cubicBezTo>
                              <a:pt x="145202" y="-36369"/>
                              <a:pt x="374228" y="6048"/>
                              <a:pt x="545291" y="0"/>
                            </a:cubicBezTo>
                            <a:cubicBezTo>
                              <a:pt x="716354" y="-6048"/>
                              <a:pt x="849606" y="58948"/>
                              <a:pt x="1043165" y="0"/>
                            </a:cubicBezTo>
                            <a:cubicBezTo>
                              <a:pt x="1236724" y="-58948"/>
                              <a:pt x="1495725" y="46223"/>
                              <a:pt x="1730706" y="0"/>
                            </a:cubicBezTo>
                            <a:cubicBezTo>
                              <a:pt x="1965687" y="-46223"/>
                              <a:pt x="2104513" y="29501"/>
                              <a:pt x="2228580" y="0"/>
                            </a:cubicBezTo>
                            <a:cubicBezTo>
                              <a:pt x="2352647" y="-29501"/>
                              <a:pt x="2614238" y="22446"/>
                              <a:pt x="2773871" y="0"/>
                            </a:cubicBezTo>
                            <a:cubicBezTo>
                              <a:pt x="2933504" y="-22446"/>
                              <a:pt x="3145101" y="8607"/>
                              <a:pt x="3319161" y="0"/>
                            </a:cubicBezTo>
                            <a:cubicBezTo>
                              <a:pt x="3493221" y="-8607"/>
                              <a:pt x="3684661" y="35586"/>
                              <a:pt x="3911869" y="0"/>
                            </a:cubicBezTo>
                            <a:cubicBezTo>
                              <a:pt x="4139077" y="-35586"/>
                              <a:pt x="4440180" y="88449"/>
                              <a:pt x="4741659" y="0"/>
                            </a:cubicBezTo>
                            <a:cubicBezTo>
                              <a:pt x="4750595" y="100070"/>
                              <a:pt x="4688075" y="235530"/>
                              <a:pt x="4741659" y="454755"/>
                            </a:cubicBezTo>
                            <a:cubicBezTo>
                              <a:pt x="4795243" y="673981"/>
                              <a:pt x="4729572" y="756325"/>
                              <a:pt x="4741659" y="967563"/>
                            </a:cubicBezTo>
                            <a:cubicBezTo>
                              <a:pt x="4546097" y="983439"/>
                              <a:pt x="4356881" y="958425"/>
                              <a:pt x="4196368" y="967563"/>
                            </a:cubicBezTo>
                            <a:cubicBezTo>
                              <a:pt x="4035855" y="976701"/>
                              <a:pt x="3810887" y="951330"/>
                              <a:pt x="3603661" y="967563"/>
                            </a:cubicBezTo>
                            <a:cubicBezTo>
                              <a:pt x="3396435" y="983796"/>
                              <a:pt x="3068645" y="941277"/>
                              <a:pt x="2916120" y="967563"/>
                            </a:cubicBezTo>
                            <a:cubicBezTo>
                              <a:pt x="2763595" y="993849"/>
                              <a:pt x="2603869" y="939837"/>
                              <a:pt x="2418246" y="967563"/>
                            </a:cubicBezTo>
                            <a:cubicBezTo>
                              <a:pt x="2232623" y="995289"/>
                              <a:pt x="1880532" y="911131"/>
                              <a:pt x="1730706" y="967563"/>
                            </a:cubicBezTo>
                            <a:cubicBezTo>
                              <a:pt x="1580880" y="1023995"/>
                              <a:pt x="1350473" y="928592"/>
                              <a:pt x="1090582" y="967563"/>
                            </a:cubicBezTo>
                            <a:cubicBezTo>
                              <a:pt x="830691" y="1006534"/>
                              <a:pt x="358013" y="866097"/>
                              <a:pt x="0" y="967563"/>
                            </a:cubicBezTo>
                            <a:cubicBezTo>
                              <a:pt x="-9458" y="764506"/>
                              <a:pt x="28317" y="720100"/>
                              <a:pt x="0" y="483782"/>
                            </a:cubicBezTo>
                            <a:cubicBezTo>
                              <a:pt x="-28317" y="247464"/>
                              <a:pt x="54868" y="178826"/>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548E4827-B747-485D-BE93-203557A207B0}"/>
                  </a:ext>
                </a:extLst>
              </p:cNvPr>
              <p:cNvSpPr/>
              <p:nvPr/>
            </p:nvSpPr>
            <p:spPr>
              <a:xfrm>
                <a:off x="6301848" y="4251869"/>
                <a:ext cx="4741658" cy="967563"/>
              </a:xfrm>
              <a:custGeom>
                <a:avLst/>
                <a:gdLst>
                  <a:gd name="connsiteX0" fmla="*/ 0 w 4741658"/>
                  <a:gd name="connsiteY0" fmla="*/ 0 h 967563"/>
                  <a:gd name="connsiteX1" fmla="*/ 450458 w 4741658"/>
                  <a:gd name="connsiteY1" fmla="*/ 0 h 967563"/>
                  <a:gd name="connsiteX2" fmla="*/ 1090581 w 4741658"/>
                  <a:gd name="connsiteY2" fmla="*/ 0 h 967563"/>
                  <a:gd name="connsiteX3" fmla="*/ 1588455 w 4741658"/>
                  <a:gd name="connsiteY3" fmla="*/ 0 h 967563"/>
                  <a:gd name="connsiteX4" fmla="*/ 2181163 w 4741658"/>
                  <a:gd name="connsiteY4" fmla="*/ 0 h 967563"/>
                  <a:gd name="connsiteX5" fmla="*/ 2773870 w 4741658"/>
                  <a:gd name="connsiteY5" fmla="*/ 0 h 967563"/>
                  <a:gd name="connsiteX6" fmla="*/ 3366577 w 4741658"/>
                  <a:gd name="connsiteY6" fmla="*/ 0 h 967563"/>
                  <a:gd name="connsiteX7" fmla="*/ 4006701 w 4741658"/>
                  <a:gd name="connsiteY7" fmla="*/ 0 h 967563"/>
                  <a:gd name="connsiteX8" fmla="*/ 4741658 w 4741658"/>
                  <a:gd name="connsiteY8" fmla="*/ 0 h 967563"/>
                  <a:gd name="connsiteX9" fmla="*/ 4741658 w 4741658"/>
                  <a:gd name="connsiteY9" fmla="*/ 483782 h 967563"/>
                  <a:gd name="connsiteX10" fmla="*/ 4741658 w 4741658"/>
                  <a:gd name="connsiteY10" fmla="*/ 967563 h 967563"/>
                  <a:gd name="connsiteX11" fmla="*/ 4101534 w 4741658"/>
                  <a:gd name="connsiteY11" fmla="*/ 967563 h 967563"/>
                  <a:gd name="connsiteX12" fmla="*/ 3603660 w 4741658"/>
                  <a:gd name="connsiteY12" fmla="*/ 967563 h 967563"/>
                  <a:gd name="connsiteX13" fmla="*/ 2963536 w 4741658"/>
                  <a:gd name="connsiteY13" fmla="*/ 967563 h 967563"/>
                  <a:gd name="connsiteX14" fmla="*/ 2370829 w 4741658"/>
                  <a:gd name="connsiteY14" fmla="*/ 967563 h 967563"/>
                  <a:gd name="connsiteX15" fmla="*/ 1825538 w 4741658"/>
                  <a:gd name="connsiteY15" fmla="*/ 967563 h 967563"/>
                  <a:gd name="connsiteX16" fmla="*/ 1280248 w 4741658"/>
                  <a:gd name="connsiteY16" fmla="*/ 967563 h 967563"/>
                  <a:gd name="connsiteX17" fmla="*/ 782374 w 4741658"/>
                  <a:gd name="connsiteY17" fmla="*/ 967563 h 967563"/>
                  <a:gd name="connsiteX18" fmla="*/ 0 w 4741658"/>
                  <a:gd name="connsiteY18" fmla="*/ 967563 h 967563"/>
                  <a:gd name="connsiteX19" fmla="*/ 0 w 4741658"/>
                  <a:gd name="connsiteY19" fmla="*/ 474106 h 967563"/>
                  <a:gd name="connsiteX20" fmla="*/ 0 w 4741658"/>
                  <a:gd name="connsiteY20" fmla="*/ 0 h 96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41658" h="967563" fill="none" extrusionOk="0">
                    <a:moveTo>
                      <a:pt x="0" y="0"/>
                    </a:moveTo>
                    <a:cubicBezTo>
                      <a:pt x="145580" y="-140"/>
                      <a:pt x="321374" y="52967"/>
                      <a:pt x="450458" y="0"/>
                    </a:cubicBezTo>
                    <a:cubicBezTo>
                      <a:pt x="579542" y="-52967"/>
                      <a:pt x="834762" y="21522"/>
                      <a:pt x="1090581" y="0"/>
                    </a:cubicBezTo>
                    <a:cubicBezTo>
                      <a:pt x="1346400" y="-21522"/>
                      <a:pt x="1422773" y="9101"/>
                      <a:pt x="1588455" y="0"/>
                    </a:cubicBezTo>
                    <a:cubicBezTo>
                      <a:pt x="1754137" y="-9101"/>
                      <a:pt x="2059826" y="36778"/>
                      <a:pt x="2181163" y="0"/>
                    </a:cubicBezTo>
                    <a:cubicBezTo>
                      <a:pt x="2302500" y="-36778"/>
                      <a:pt x="2595857" y="64472"/>
                      <a:pt x="2773870" y="0"/>
                    </a:cubicBezTo>
                    <a:cubicBezTo>
                      <a:pt x="2951883" y="-64472"/>
                      <a:pt x="3138424" y="62562"/>
                      <a:pt x="3366577" y="0"/>
                    </a:cubicBezTo>
                    <a:cubicBezTo>
                      <a:pt x="3594730" y="-62562"/>
                      <a:pt x="3825073" y="45306"/>
                      <a:pt x="4006701" y="0"/>
                    </a:cubicBezTo>
                    <a:cubicBezTo>
                      <a:pt x="4188329" y="-45306"/>
                      <a:pt x="4429029" y="64635"/>
                      <a:pt x="4741658" y="0"/>
                    </a:cubicBezTo>
                    <a:cubicBezTo>
                      <a:pt x="4772744" y="230262"/>
                      <a:pt x="4723686" y="363335"/>
                      <a:pt x="4741658" y="483782"/>
                    </a:cubicBezTo>
                    <a:cubicBezTo>
                      <a:pt x="4759630" y="604229"/>
                      <a:pt x="4738727" y="750366"/>
                      <a:pt x="4741658" y="967563"/>
                    </a:cubicBezTo>
                    <a:cubicBezTo>
                      <a:pt x="4537230" y="989507"/>
                      <a:pt x="4242208" y="956429"/>
                      <a:pt x="4101534" y="967563"/>
                    </a:cubicBezTo>
                    <a:cubicBezTo>
                      <a:pt x="3960860" y="978697"/>
                      <a:pt x="3814735" y="933274"/>
                      <a:pt x="3603660" y="967563"/>
                    </a:cubicBezTo>
                    <a:cubicBezTo>
                      <a:pt x="3392585" y="1001852"/>
                      <a:pt x="3111034" y="927976"/>
                      <a:pt x="2963536" y="967563"/>
                    </a:cubicBezTo>
                    <a:cubicBezTo>
                      <a:pt x="2816038" y="1007150"/>
                      <a:pt x="2666556" y="967222"/>
                      <a:pt x="2370829" y="967563"/>
                    </a:cubicBezTo>
                    <a:cubicBezTo>
                      <a:pt x="2075102" y="967904"/>
                      <a:pt x="1972676" y="945922"/>
                      <a:pt x="1825538" y="967563"/>
                    </a:cubicBezTo>
                    <a:cubicBezTo>
                      <a:pt x="1678400" y="989204"/>
                      <a:pt x="1397643" y="942711"/>
                      <a:pt x="1280248" y="967563"/>
                    </a:cubicBezTo>
                    <a:cubicBezTo>
                      <a:pt x="1162853" y="992415"/>
                      <a:pt x="894077" y="939468"/>
                      <a:pt x="782374" y="967563"/>
                    </a:cubicBezTo>
                    <a:cubicBezTo>
                      <a:pt x="670671" y="995658"/>
                      <a:pt x="236110" y="950221"/>
                      <a:pt x="0" y="967563"/>
                    </a:cubicBezTo>
                    <a:cubicBezTo>
                      <a:pt x="-58439" y="863188"/>
                      <a:pt x="55077" y="593292"/>
                      <a:pt x="0" y="474106"/>
                    </a:cubicBezTo>
                    <a:cubicBezTo>
                      <a:pt x="-55077" y="354920"/>
                      <a:pt x="3784" y="153463"/>
                      <a:pt x="0" y="0"/>
                    </a:cubicBezTo>
                    <a:close/>
                  </a:path>
                  <a:path w="4741658" h="967563" stroke="0" extrusionOk="0">
                    <a:moveTo>
                      <a:pt x="0" y="0"/>
                    </a:moveTo>
                    <a:cubicBezTo>
                      <a:pt x="145202" y="-36369"/>
                      <a:pt x="374228" y="6048"/>
                      <a:pt x="545291" y="0"/>
                    </a:cubicBezTo>
                    <a:cubicBezTo>
                      <a:pt x="716354" y="-6048"/>
                      <a:pt x="849606" y="58948"/>
                      <a:pt x="1043165" y="0"/>
                    </a:cubicBezTo>
                    <a:cubicBezTo>
                      <a:pt x="1236724" y="-58948"/>
                      <a:pt x="1496881" y="46869"/>
                      <a:pt x="1730705" y="0"/>
                    </a:cubicBezTo>
                    <a:cubicBezTo>
                      <a:pt x="1964529" y="-46869"/>
                      <a:pt x="2104512" y="29501"/>
                      <a:pt x="2228579" y="0"/>
                    </a:cubicBezTo>
                    <a:cubicBezTo>
                      <a:pt x="2352646" y="-29501"/>
                      <a:pt x="2614237" y="22446"/>
                      <a:pt x="2773870" y="0"/>
                    </a:cubicBezTo>
                    <a:cubicBezTo>
                      <a:pt x="2933503" y="-22446"/>
                      <a:pt x="3140849" y="6233"/>
                      <a:pt x="3319161" y="0"/>
                    </a:cubicBezTo>
                    <a:cubicBezTo>
                      <a:pt x="3497473" y="-6233"/>
                      <a:pt x="3685204" y="37571"/>
                      <a:pt x="3911868" y="0"/>
                    </a:cubicBezTo>
                    <a:cubicBezTo>
                      <a:pt x="4138532" y="-37571"/>
                      <a:pt x="4440179" y="88449"/>
                      <a:pt x="4741658" y="0"/>
                    </a:cubicBezTo>
                    <a:cubicBezTo>
                      <a:pt x="4750594" y="100070"/>
                      <a:pt x="4688074" y="235530"/>
                      <a:pt x="4741658" y="454755"/>
                    </a:cubicBezTo>
                    <a:cubicBezTo>
                      <a:pt x="4795242" y="673981"/>
                      <a:pt x="4729571" y="756325"/>
                      <a:pt x="4741658" y="967563"/>
                    </a:cubicBezTo>
                    <a:cubicBezTo>
                      <a:pt x="4546096" y="983439"/>
                      <a:pt x="4356880" y="958425"/>
                      <a:pt x="4196367" y="967563"/>
                    </a:cubicBezTo>
                    <a:cubicBezTo>
                      <a:pt x="4035854" y="976701"/>
                      <a:pt x="3810886" y="951330"/>
                      <a:pt x="3603660" y="967563"/>
                    </a:cubicBezTo>
                    <a:cubicBezTo>
                      <a:pt x="3396434" y="983796"/>
                      <a:pt x="3063503" y="935212"/>
                      <a:pt x="2916120" y="967563"/>
                    </a:cubicBezTo>
                    <a:cubicBezTo>
                      <a:pt x="2768737" y="999914"/>
                      <a:pt x="2603869" y="939837"/>
                      <a:pt x="2418246" y="967563"/>
                    </a:cubicBezTo>
                    <a:cubicBezTo>
                      <a:pt x="2232623" y="995289"/>
                      <a:pt x="1885800" y="913522"/>
                      <a:pt x="1730705" y="967563"/>
                    </a:cubicBezTo>
                    <a:cubicBezTo>
                      <a:pt x="1575610" y="1021604"/>
                      <a:pt x="1350472" y="928592"/>
                      <a:pt x="1090581" y="967563"/>
                    </a:cubicBezTo>
                    <a:cubicBezTo>
                      <a:pt x="830690" y="1006534"/>
                      <a:pt x="355013" y="862795"/>
                      <a:pt x="0" y="967563"/>
                    </a:cubicBezTo>
                    <a:cubicBezTo>
                      <a:pt x="-9458" y="764506"/>
                      <a:pt x="28317" y="720100"/>
                      <a:pt x="0" y="483782"/>
                    </a:cubicBezTo>
                    <a:cubicBezTo>
                      <a:pt x="-28317" y="247464"/>
                      <a:pt x="54868" y="178826"/>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f>
                            <m:fPr>
                              <m:ctrlPr>
                                <a:rPr lang="en-US" sz="2000" i="1">
                                  <a:latin typeface="Cambria Math" panose="02040503050406030204" pitchFamily="18" charset="0"/>
                                </a:rPr>
                              </m:ctrlPr>
                            </m:fPr>
                            <m:num>
                              <m:r>
                                <a:rPr lang="en-US" sz="2000" i="1">
                                  <a:latin typeface="Cambria Math" panose="02040503050406030204" pitchFamily="18" charset="0"/>
                                </a:rPr>
                                <m:t>𝑑𝑓</m:t>
                              </m:r>
                              <m:d>
                                <m:dPr>
                                  <m:ctrlPr>
                                    <a:rPr lang="en-US" sz="2000" i="1">
                                      <a:latin typeface="Cambria Math" panose="02040503050406030204" pitchFamily="18" charset="0"/>
                                    </a:rPr>
                                  </m:ctrlPr>
                                </m:dPr>
                                <m:e>
                                  <m:r>
                                    <a:rPr lang="en-US" sz="2000" i="1">
                                      <a:latin typeface="Cambria Math" panose="02040503050406030204" pitchFamily="18" charset="0"/>
                                    </a:rPr>
                                    <m:t>𝑥</m:t>
                                  </m:r>
                                </m:e>
                              </m:d>
                            </m:num>
                            <m:den>
                              <m:r>
                                <a:rPr lang="en-US" sz="2000" i="1">
                                  <a:latin typeface="Cambria Math" panose="02040503050406030204" pitchFamily="18" charset="0"/>
                                </a:rPr>
                                <m:t>𝑑𝑥</m:t>
                              </m:r>
                            </m:den>
                          </m:f>
                          <m:r>
                            <a:rPr lang="en-US" sz="2000" i="1">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h</m:t>
                              </m:r>
                              <m:r>
                                <a:rPr lang="en-US" sz="2000" i="1">
                                  <a:latin typeface="Cambria Math" panose="02040503050406030204" pitchFamily="18" charset="0"/>
                                </a:rPr>
                                <m:t>→0</m:t>
                              </m:r>
                            </m:lim>
                          </m:limLow>
                        </m:fName>
                        <m:e>
                          <m:f>
                            <m:fPr>
                              <m:ctrlPr>
                                <a:rPr lang="en-US" sz="2000" i="1">
                                  <a:latin typeface="Cambria Math" panose="02040503050406030204" pitchFamily="18" charset="0"/>
                                </a:rPr>
                              </m:ctrlPr>
                            </m:fPr>
                            <m:num>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h</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h</m:t>
                                  </m:r>
                                </m:e>
                              </m:d>
                            </m:num>
                            <m:den>
                              <m:r>
                                <a:rPr lang="en-US" sz="2000" i="1">
                                  <a:latin typeface="Cambria Math" panose="02040503050406030204" pitchFamily="18" charset="0"/>
                                </a:rPr>
                                <m:t>2</m:t>
                              </m:r>
                              <m:r>
                                <a:rPr lang="en-US" sz="2000" i="1">
                                  <a:latin typeface="Cambria Math" panose="02040503050406030204" pitchFamily="18" charset="0"/>
                                </a:rPr>
                                <m:t>h</m:t>
                              </m:r>
                            </m:den>
                          </m:f>
                        </m:e>
                      </m:func>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oMath>
                  </m:oMathPara>
                </a14:m>
                <a:endParaRPr lang="en-US" sz="2000" dirty="0"/>
              </a:p>
            </p:txBody>
          </p:sp>
        </mc:Choice>
        <mc:Fallback xmlns="">
          <p:sp>
            <p:nvSpPr>
              <p:cNvPr id="19" name="Rectangle 18">
                <a:extLst>
                  <a:ext uri="{FF2B5EF4-FFF2-40B4-BE49-F238E27FC236}">
                    <a16:creationId xmlns:a16="http://schemas.microsoft.com/office/drawing/2014/main" id="{548E4827-B747-485D-BE93-203557A207B0}"/>
                  </a:ext>
                </a:extLst>
              </p:cNvPr>
              <p:cNvSpPr>
                <a:spLocks noRot="1" noChangeAspect="1" noMove="1" noResize="1" noEditPoints="1" noAdjustHandles="1" noChangeArrowheads="1" noChangeShapeType="1" noTextEdit="1"/>
              </p:cNvSpPr>
              <p:nvPr/>
            </p:nvSpPr>
            <p:spPr>
              <a:xfrm>
                <a:off x="6301848" y="4251869"/>
                <a:ext cx="4741658" cy="967563"/>
              </a:xfrm>
              <a:prstGeom prst="rect">
                <a:avLst/>
              </a:prstGeom>
              <a:blipFill>
                <a:blip r:embed="rId4"/>
                <a:stretch>
                  <a:fillRect/>
                </a:stretch>
              </a:blipFill>
              <a:ln>
                <a:extLst>
                  <a:ext uri="{C807C97D-BFC1-408E-A445-0C87EB9F89A2}">
                    <ask:lineSketchStyleProps xmlns:ask="http://schemas.microsoft.com/office/drawing/2018/sketchyshapes" sd="920769958">
                      <a:custGeom>
                        <a:avLst/>
                        <a:gdLst>
                          <a:gd name="connsiteX0" fmla="*/ 0 w 4741658"/>
                          <a:gd name="connsiteY0" fmla="*/ 0 h 967563"/>
                          <a:gd name="connsiteX1" fmla="*/ 450458 w 4741658"/>
                          <a:gd name="connsiteY1" fmla="*/ 0 h 967563"/>
                          <a:gd name="connsiteX2" fmla="*/ 1090581 w 4741658"/>
                          <a:gd name="connsiteY2" fmla="*/ 0 h 967563"/>
                          <a:gd name="connsiteX3" fmla="*/ 1588455 w 4741658"/>
                          <a:gd name="connsiteY3" fmla="*/ 0 h 967563"/>
                          <a:gd name="connsiteX4" fmla="*/ 2181163 w 4741658"/>
                          <a:gd name="connsiteY4" fmla="*/ 0 h 967563"/>
                          <a:gd name="connsiteX5" fmla="*/ 2773870 w 4741658"/>
                          <a:gd name="connsiteY5" fmla="*/ 0 h 967563"/>
                          <a:gd name="connsiteX6" fmla="*/ 3366577 w 4741658"/>
                          <a:gd name="connsiteY6" fmla="*/ 0 h 967563"/>
                          <a:gd name="connsiteX7" fmla="*/ 4006701 w 4741658"/>
                          <a:gd name="connsiteY7" fmla="*/ 0 h 967563"/>
                          <a:gd name="connsiteX8" fmla="*/ 4741658 w 4741658"/>
                          <a:gd name="connsiteY8" fmla="*/ 0 h 967563"/>
                          <a:gd name="connsiteX9" fmla="*/ 4741658 w 4741658"/>
                          <a:gd name="connsiteY9" fmla="*/ 483782 h 967563"/>
                          <a:gd name="connsiteX10" fmla="*/ 4741658 w 4741658"/>
                          <a:gd name="connsiteY10" fmla="*/ 967563 h 967563"/>
                          <a:gd name="connsiteX11" fmla="*/ 4101534 w 4741658"/>
                          <a:gd name="connsiteY11" fmla="*/ 967563 h 967563"/>
                          <a:gd name="connsiteX12" fmla="*/ 3603660 w 4741658"/>
                          <a:gd name="connsiteY12" fmla="*/ 967563 h 967563"/>
                          <a:gd name="connsiteX13" fmla="*/ 2963536 w 4741658"/>
                          <a:gd name="connsiteY13" fmla="*/ 967563 h 967563"/>
                          <a:gd name="connsiteX14" fmla="*/ 2370829 w 4741658"/>
                          <a:gd name="connsiteY14" fmla="*/ 967563 h 967563"/>
                          <a:gd name="connsiteX15" fmla="*/ 1825538 w 4741658"/>
                          <a:gd name="connsiteY15" fmla="*/ 967563 h 967563"/>
                          <a:gd name="connsiteX16" fmla="*/ 1280248 w 4741658"/>
                          <a:gd name="connsiteY16" fmla="*/ 967563 h 967563"/>
                          <a:gd name="connsiteX17" fmla="*/ 782374 w 4741658"/>
                          <a:gd name="connsiteY17" fmla="*/ 967563 h 967563"/>
                          <a:gd name="connsiteX18" fmla="*/ 0 w 4741658"/>
                          <a:gd name="connsiteY18" fmla="*/ 967563 h 967563"/>
                          <a:gd name="connsiteX19" fmla="*/ 0 w 4741658"/>
                          <a:gd name="connsiteY19" fmla="*/ 474106 h 967563"/>
                          <a:gd name="connsiteX20" fmla="*/ 0 w 4741658"/>
                          <a:gd name="connsiteY20" fmla="*/ 0 h 96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41658" h="967563" fill="none" extrusionOk="0">
                            <a:moveTo>
                              <a:pt x="0" y="0"/>
                            </a:moveTo>
                            <a:cubicBezTo>
                              <a:pt x="145580" y="-140"/>
                              <a:pt x="321374" y="52967"/>
                              <a:pt x="450458" y="0"/>
                            </a:cubicBezTo>
                            <a:cubicBezTo>
                              <a:pt x="579542" y="-52967"/>
                              <a:pt x="834762" y="21522"/>
                              <a:pt x="1090581" y="0"/>
                            </a:cubicBezTo>
                            <a:cubicBezTo>
                              <a:pt x="1346400" y="-21522"/>
                              <a:pt x="1422773" y="9101"/>
                              <a:pt x="1588455" y="0"/>
                            </a:cubicBezTo>
                            <a:cubicBezTo>
                              <a:pt x="1754137" y="-9101"/>
                              <a:pt x="2059826" y="36778"/>
                              <a:pt x="2181163" y="0"/>
                            </a:cubicBezTo>
                            <a:cubicBezTo>
                              <a:pt x="2302500" y="-36778"/>
                              <a:pt x="2595857" y="64472"/>
                              <a:pt x="2773870" y="0"/>
                            </a:cubicBezTo>
                            <a:cubicBezTo>
                              <a:pt x="2951883" y="-64472"/>
                              <a:pt x="3138424" y="62562"/>
                              <a:pt x="3366577" y="0"/>
                            </a:cubicBezTo>
                            <a:cubicBezTo>
                              <a:pt x="3594730" y="-62562"/>
                              <a:pt x="3825073" y="45306"/>
                              <a:pt x="4006701" y="0"/>
                            </a:cubicBezTo>
                            <a:cubicBezTo>
                              <a:pt x="4188329" y="-45306"/>
                              <a:pt x="4429029" y="64635"/>
                              <a:pt x="4741658" y="0"/>
                            </a:cubicBezTo>
                            <a:cubicBezTo>
                              <a:pt x="4772744" y="230262"/>
                              <a:pt x="4723686" y="363335"/>
                              <a:pt x="4741658" y="483782"/>
                            </a:cubicBezTo>
                            <a:cubicBezTo>
                              <a:pt x="4759630" y="604229"/>
                              <a:pt x="4738727" y="750366"/>
                              <a:pt x="4741658" y="967563"/>
                            </a:cubicBezTo>
                            <a:cubicBezTo>
                              <a:pt x="4537230" y="989507"/>
                              <a:pt x="4242208" y="956429"/>
                              <a:pt x="4101534" y="967563"/>
                            </a:cubicBezTo>
                            <a:cubicBezTo>
                              <a:pt x="3960860" y="978697"/>
                              <a:pt x="3814735" y="933274"/>
                              <a:pt x="3603660" y="967563"/>
                            </a:cubicBezTo>
                            <a:cubicBezTo>
                              <a:pt x="3392585" y="1001852"/>
                              <a:pt x="3111034" y="927976"/>
                              <a:pt x="2963536" y="967563"/>
                            </a:cubicBezTo>
                            <a:cubicBezTo>
                              <a:pt x="2816038" y="1007150"/>
                              <a:pt x="2666556" y="967222"/>
                              <a:pt x="2370829" y="967563"/>
                            </a:cubicBezTo>
                            <a:cubicBezTo>
                              <a:pt x="2075102" y="967904"/>
                              <a:pt x="1972676" y="945922"/>
                              <a:pt x="1825538" y="967563"/>
                            </a:cubicBezTo>
                            <a:cubicBezTo>
                              <a:pt x="1678400" y="989204"/>
                              <a:pt x="1397643" y="942711"/>
                              <a:pt x="1280248" y="967563"/>
                            </a:cubicBezTo>
                            <a:cubicBezTo>
                              <a:pt x="1162853" y="992415"/>
                              <a:pt x="894077" y="939468"/>
                              <a:pt x="782374" y="967563"/>
                            </a:cubicBezTo>
                            <a:cubicBezTo>
                              <a:pt x="670671" y="995658"/>
                              <a:pt x="236110" y="950221"/>
                              <a:pt x="0" y="967563"/>
                            </a:cubicBezTo>
                            <a:cubicBezTo>
                              <a:pt x="-58439" y="863188"/>
                              <a:pt x="55077" y="593292"/>
                              <a:pt x="0" y="474106"/>
                            </a:cubicBezTo>
                            <a:cubicBezTo>
                              <a:pt x="-55077" y="354920"/>
                              <a:pt x="3784" y="153463"/>
                              <a:pt x="0" y="0"/>
                            </a:cubicBezTo>
                            <a:close/>
                          </a:path>
                          <a:path w="4741658" h="967563" stroke="0" extrusionOk="0">
                            <a:moveTo>
                              <a:pt x="0" y="0"/>
                            </a:moveTo>
                            <a:cubicBezTo>
                              <a:pt x="145202" y="-36369"/>
                              <a:pt x="374228" y="6048"/>
                              <a:pt x="545291" y="0"/>
                            </a:cubicBezTo>
                            <a:cubicBezTo>
                              <a:pt x="716354" y="-6048"/>
                              <a:pt x="849606" y="58948"/>
                              <a:pt x="1043165" y="0"/>
                            </a:cubicBezTo>
                            <a:cubicBezTo>
                              <a:pt x="1236724" y="-58948"/>
                              <a:pt x="1496881" y="46869"/>
                              <a:pt x="1730705" y="0"/>
                            </a:cubicBezTo>
                            <a:cubicBezTo>
                              <a:pt x="1964529" y="-46869"/>
                              <a:pt x="2104512" y="29501"/>
                              <a:pt x="2228579" y="0"/>
                            </a:cubicBezTo>
                            <a:cubicBezTo>
                              <a:pt x="2352646" y="-29501"/>
                              <a:pt x="2614237" y="22446"/>
                              <a:pt x="2773870" y="0"/>
                            </a:cubicBezTo>
                            <a:cubicBezTo>
                              <a:pt x="2933503" y="-22446"/>
                              <a:pt x="3140849" y="6233"/>
                              <a:pt x="3319161" y="0"/>
                            </a:cubicBezTo>
                            <a:cubicBezTo>
                              <a:pt x="3497473" y="-6233"/>
                              <a:pt x="3685204" y="37571"/>
                              <a:pt x="3911868" y="0"/>
                            </a:cubicBezTo>
                            <a:cubicBezTo>
                              <a:pt x="4138532" y="-37571"/>
                              <a:pt x="4440179" y="88449"/>
                              <a:pt x="4741658" y="0"/>
                            </a:cubicBezTo>
                            <a:cubicBezTo>
                              <a:pt x="4750594" y="100070"/>
                              <a:pt x="4688074" y="235530"/>
                              <a:pt x="4741658" y="454755"/>
                            </a:cubicBezTo>
                            <a:cubicBezTo>
                              <a:pt x="4795242" y="673981"/>
                              <a:pt x="4729571" y="756325"/>
                              <a:pt x="4741658" y="967563"/>
                            </a:cubicBezTo>
                            <a:cubicBezTo>
                              <a:pt x="4546096" y="983439"/>
                              <a:pt x="4356880" y="958425"/>
                              <a:pt x="4196367" y="967563"/>
                            </a:cubicBezTo>
                            <a:cubicBezTo>
                              <a:pt x="4035854" y="976701"/>
                              <a:pt x="3810886" y="951330"/>
                              <a:pt x="3603660" y="967563"/>
                            </a:cubicBezTo>
                            <a:cubicBezTo>
                              <a:pt x="3396434" y="983796"/>
                              <a:pt x="3063503" y="935212"/>
                              <a:pt x="2916120" y="967563"/>
                            </a:cubicBezTo>
                            <a:cubicBezTo>
                              <a:pt x="2768737" y="999914"/>
                              <a:pt x="2603869" y="939837"/>
                              <a:pt x="2418246" y="967563"/>
                            </a:cubicBezTo>
                            <a:cubicBezTo>
                              <a:pt x="2232623" y="995289"/>
                              <a:pt x="1885800" y="913522"/>
                              <a:pt x="1730705" y="967563"/>
                            </a:cubicBezTo>
                            <a:cubicBezTo>
                              <a:pt x="1575610" y="1021604"/>
                              <a:pt x="1350472" y="928592"/>
                              <a:pt x="1090581" y="967563"/>
                            </a:cubicBezTo>
                            <a:cubicBezTo>
                              <a:pt x="830690" y="1006534"/>
                              <a:pt x="355013" y="862795"/>
                              <a:pt x="0" y="967563"/>
                            </a:cubicBezTo>
                            <a:cubicBezTo>
                              <a:pt x="-9458" y="764506"/>
                              <a:pt x="28317" y="720100"/>
                              <a:pt x="0" y="483782"/>
                            </a:cubicBezTo>
                            <a:cubicBezTo>
                              <a:pt x="-28317" y="247464"/>
                              <a:pt x="54868" y="178826"/>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FD9CDCD9-B13E-49A3-83A2-CEC9F0CFA716}"/>
                  </a:ext>
                </a:extLst>
              </p:cNvPr>
              <p:cNvSpPr/>
              <p:nvPr/>
            </p:nvSpPr>
            <p:spPr>
              <a:xfrm>
                <a:off x="8842798" y="1564139"/>
                <a:ext cx="2110495" cy="1796904"/>
              </a:xfrm>
              <a:custGeom>
                <a:avLst/>
                <a:gdLst>
                  <a:gd name="connsiteX0" fmla="*/ 0 w 2110495"/>
                  <a:gd name="connsiteY0" fmla="*/ 0 h 1796904"/>
                  <a:gd name="connsiteX1" fmla="*/ 548729 w 2110495"/>
                  <a:gd name="connsiteY1" fmla="*/ 0 h 1796904"/>
                  <a:gd name="connsiteX2" fmla="*/ 1097457 w 2110495"/>
                  <a:gd name="connsiteY2" fmla="*/ 0 h 1796904"/>
                  <a:gd name="connsiteX3" fmla="*/ 2110495 w 2110495"/>
                  <a:gd name="connsiteY3" fmla="*/ 0 h 1796904"/>
                  <a:gd name="connsiteX4" fmla="*/ 2110495 w 2110495"/>
                  <a:gd name="connsiteY4" fmla="*/ 563030 h 1796904"/>
                  <a:gd name="connsiteX5" fmla="*/ 2110495 w 2110495"/>
                  <a:gd name="connsiteY5" fmla="*/ 1144029 h 1796904"/>
                  <a:gd name="connsiteX6" fmla="*/ 2110495 w 2110495"/>
                  <a:gd name="connsiteY6" fmla="*/ 1796904 h 1796904"/>
                  <a:gd name="connsiteX7" fmla="*/ 1646186 w 2110495"/>
                  <a:gd name="connsiteY7" fmla="*/ 1796904 h 1796904"/>
                  <a:gd name="connsiteX8" fmla="*/ 1181877 w 2110495"/>
                  <a:gd name="connsiteY8" fmla="*/ 1796904 h 1796904"/>
                  <a:gd name="connsiteX9" fmla="*/ 675358 w 2110495"/>
                  <a:gd name="connsiteY9" fmla="*/ 1796904 h 1796904"/>
                  <a:gd name="connsiteX10" fmla="*/ 0 w 2110495"/>
                  <a:gd name="connsiteY10" fmla="*/ 1796904 h 1796904"/>
                  <a:gd name="connsiteX11" fmla="*/ 0 w 2110495"/>
                  <a:gd name="connsiteY11" fmla="*/ 1179967 h 1796904"/>
                  <a:gd name="connsiteX12" fmla="*/ 0 w 2110495"/>
                  <a:gd name="connsiteY12" fmla="*/ 580999 h 1796904"/>
                  <a:gd name="connsiteX13" fmla="*/ 0 w 2110495"/>
                  <a:gd name="connsiteY13" fmla="*/ 0 h 179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0495" h="1796904" fill="none" extrusionOk="0">
                    <a:moveTo>
                      <a:pt x="0" y="0"/>
                    </a:moveTo>
                    <a:cubicBezTo>
                      <a:pt x="163486" y="-3726"/>
                      <a:pt x="323335" y="9085"/>
                      <a:pt x="548729" y="0"/>
                    </a:cubicBezTo>
                    <a:cubicBezTo>
                      <a:pt x="774123" y="-9085"/>
                      <a:pt x="986822" y="217"/>
                      <a:pt x="1097457" y="0"/>
                    </a:cubicBezTo>
                    <a:cubicBezTo>
                      <a:pt x="1208092" y="-217"/>
                      <a:pt x="1727309" y="77279"/>
                      <a:pt x="2110495" y="0"/>
                    </a:cubicBezTo>
                    <a:cubicBezTo>
                      <a:pt x="2139956" y="258419"/>
                      <a:pt x="2100294" y="384508"/>
                      <a:pt x="2110495" y="563030"/>
                    </a:cubicBezTo>
                    <a:cubicBezTo>
                      <a:pt x="2120696" y="741552"/>
                      <a:pt x="2105245" y="1005318"/>
                      <a:pt x="2110495" y="1144029"/>
                    </a:cubicBezTo>
                    <a:cubicBezTo>
                      <a:pt x="2115745" y="1282740"/>
                      <a:pt x="2032474" y="1501494"/>
                      <a:pt x="2110495" y="1796904"/>
                    </a:cubicBezTo>
                    <a:cubicBezTo>
                      <a:pt x="1959735" y="1836818"/>
                      <a:pt x="1861910" y="1747666"/>
                      <a:pt x="1646186" y="1796904"/>
                    </a:cubicBezTo>
                    <a:cubicBezTo>
                      <a:pt x="1430462" y="1846142"/>
                      <a:pt x="1345396" y="1785269"/>
                      <a:pt x="1181877" y="1796904"/>
                    </a:cubicBezTo>
                    <a:cubicBezTo>
                      <a:pt x="1018358" y="1808539"/>
                      <a:pt x="814076" y="1745410"/>
                      <a:pt x="675358" y="1796904"/>
                    </a:cubicBezTo>
                    <a:cubicBezTo>
                      <a:pt x="536640" y="1848398"/>
                      <a:pt x="177282" y="1740379"/>
                      <a:pt x="0" y="1796904"/>
                    </a:cubicBezTo>
                    <a:cubicBezTo>
                      <a:pt x="-71524" y="1601651"/>
                      <a:pt x="53108" y="1467994"/>
                      <a:pt x="0" y="1179967"/>
                    </a:cubicBezTo>
                    <a:cubicBezTo>
                      <a:pt x="-53108" y="891940"/>
                      <a:pt x="2699" y="747429"/>
                      <a:pt x="0" y="580999"/>
                    </a:cubicBezTo>
                    <a:cubicBezTo>
                      <a:pt x="-2699" y="414569"/>
                      <a:pt x="38929" y="250318"/>
                      <a:pt x="0" y="0"/>
                    </a:cubicBezTo>
                    <a:close/>
                  </a:path>
                  <a:path w="2110495" h="1796904" stroke="0" extrusionOk="0">
                    <a:moveTo>
                      <a:pt x="0" y="0"/>
                    </a:moveTo>
                    <a:cubicBezTo>
                      <a:pt x="160223" y="-54919"/>
                      <a:pt x="379005" y="24683"/>
                      <a:pt x="506519" y="0"/>
                    </a:cubicBezTo>
                    <a:cubicBezTo>
                      <a:pt x="634033" y="-24683"/>
                      <a:pt x="852566" y="57479"/>
                      <a:pt x="991933" y="0"/>
                    </a:cubicBezTo>
                    <a:cubicBezTo>
                      <a:pt x="1131300" y="-57479"/>
                      <a:pt x="1402713" y="54248"/>
                      <a:pt x="1561766" y="0"/>
                    </a:cubicBezTo>
                    <a:cubicBezTo>
                      <a:pt x="1720819" y="-54248"/>
                      <a:pt x="1848759" y="60477"/>
                      <a:pt x="2110495" y="0"/>
                    </a:cubicBezTo>
                    <a:cubicBezTo>
                      <a:pt x="2114792" y="221538"/>
                      <a:pt x="2062092" y="325182"/>
                      <a:pt x="2110495" y="580999"/>
                    </a:cubicBezTo>
                    <a:cubicBezTo>
                      <a:pt x="2158898" y="836816"/>
                      <a:pt x="2095781" y="1010837"/>
                      <a:pt x="2110495" y="1161998"/>
                    </a:cubicBezTo>
                    <a:cubicBezTo>
                      <a:pt x="2125209" y="1313159"/>
                      <a:pt x="2045510" y="1615533"/>
                      <a:pt x="2110495" y="1796904"/>
                    </a:cubicBezTo>
                    <a:cubicBezTo>
                      <a:pt x="1935667" y="1839683"/>
                      <a:pt x="1715913" y="1752533"/>
                      <a:pt x="1540661" y="1796904"/>
                    </a:cubicBezTo>
                    <a:cubicBezTo>
                      <a:pt x="1365409" y="1841275"/>
                      <a:pt x="1167548" y="1745435"/>
                      <a:pt x="1034143" y="1796904"/>
                    </a:cubicBezTo>
                    <a:cubicBezTo>
                      <a:pt x="900738" y="1848373"/>
                      <a:pt x="615184" y="1738253"/>
                      <a:pt x="506519" y="1796904"/>
                    </a:cubicBezTo>
                    <a:cubicBezTo>
                      <a:pt x="397854" y="1855555"/>
                      <a:pt x="227143" y="1749531"/>
                      <a:pt x="0" y="1796904"/>
                    </a:cubicBezTo>
                    <a:cubicBezTo>
                      <a:pt x="-12136" y="1584094"/>
                      <a:pt x="27773" y="1459544"/>
                      <a:pt x="0" y="1197936"/>
                    </a:cubicBezTo>
                    <a:cubicBezTo>
                      <a:pt x="-27773" y="936328"/>
                      <a:pt x="1449" y="801234"/>
                      <a:pt x="0" y="598968"/>
                    </a:cubicBezTo>
                    <a:cubicBezTo>
                      <a:pt x="-1449" y="396702"/>
                      <a:pt x="35651" y="283453"/>
                      <a:pt x="0" y="0"/>
                    </a:cubicBezTo>
                    <a:close/>
                  </a:path>
                </a:pathLst>
              </a:custGeom>
              <a:ln>
                <a:prstDash val="dash"/>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4</m:t>
                          </m:r>
                        </m:sup>
                      </m:sSup>
                    </m:oMath>
                  </m:oMathPara>
                </a14:m>
                <a:endParaRPr lang="en-US" sz="2000" i="1" dirty="0">
                  <a:latin typeface="Cambria Math" panose="02040503050406030204" pitchFamily="18" charset="0"/>
                </a:endParaRPr>
              </a:p>
              <a:p>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m:t>
                          </m:r>
                          <m:r>
                            <a:rPr lang="en-US" sz="2000" b="0" i="1" smtClean="0">
                              <a:latin typeface="Cambria Math" panose="02040503050406030204" pitchFamily="18" charset="0"/>
                            </a:rPr>
                            <m:t>𝑦</m:t>
                          </m:r>
                        </m:num>
                        <m:den>
                          <m:r>
                            <a:rPr lang="en-US" sz="2000" i="1">
                              <a:latin typeface="Cambria Math" panose="02040503050406030204" pitchFamily="18" charset="0"/>
                            </a:rPr>
                            <m:t>𝑑𝑥</m:t>
                          </m:r>
                        </m:den>
                      </m:f>
                      <m:r>
                        <a:rPr lang="en-US" sz="2000" i="1">
                          <a:latin typeface="Cambria Math" panose="02040503050406030204" pitchFamily="18" charset="0"/>
                        </a:rPr>
                        <m:t>=</m:t>
                      </m:r>
                      <m:r>
                        <a:rPr lang="en-US" sz="2000" b="0" i="1" smtClean="0">
                          <a:latin typeface="Cambria Math" panose="02040503050406030204" pitchFamily="18" charset="0"/>
                        </a:rPr>
                        <m:t>2</m:t>
                      </m:r>
                      <m:r>
                        <a:rPr lang="en-US" sz="2000" b="0" i="1" smtClean="0">
                          <a:latin typeface="Cambria Math" panose="02040503050406030204" pitchFamily="18" charset="0"/>
                        </a:rPr>
                        <m:t>𝑥</m:t>
                      </m:r>
                      <m:r>
                        <a:rPr lang="en-US" sz="2000" b="0" i="1" smtClean="0">
                          <a:latin typeface="Cambria Math" panose="02040503050406030204" pitchFamily="18" charset="0"/>
                        </a:rPr>
                        <m:t>+4</m:t>
                      </m:r>
                      <m:r>
                        <a:rPr lang="en-US" sz="2000" b="0" i="1" smtClean="0">
                          <a:latin typeface="Cambria Math" panose="02040503050406030204" pitchFamily="18" charset="0"/>
                        </a:rPr>
                        <m:t>𝑥</m:t>
                      </m:r>
                    </m:oMath>
                  </m:oMathPara>
                </a14:m>
                <a:endParaRPr lang="en-US" sz="2400" dirty="0"/>
              </a:p>
            </p:txBody>
          </p:sp>
        </mc:Choice>
        <mc:Fallback xmlns="">
          <p:sp>
            <p:nvSpPr>
              <p:cNvPr id="20" name="Rectangle 19">
                <a:extLst>
                  <a:ext uri="{FF2B5EF4-FFF2-40B4-BE49-F238E27FC236}">
                    <a16:creationId xmlns:a16="http://schemas.microsoft.com/office/drawing/2014/main" id="{FD9CDCD9-B13E-49A3-83A2-CEC9F0CFA716}"/>
                  </a:ext>
                </a:extLst>
              </p:cNvPr>
              <p:cNvSpPr>
                <a:spLocks noRot="1" noChangeAspect="1" noMove="1" noResize="1" noEditPoints="1" noAdjustHandles="1" noChangeArrowheads="1" noChangeShapeType="1" noTextEdit="1"/>
              </p:cNvSpPr>
              <p:nvPr/>
            </p:nvSpPr>
            <p:spPr>
              <a:xfrm>
                <a:off x="8842798" y="1564139"/>
                <a:ext cx="2110495" cy="1796904"/>
              </a:xfrm>
              <a:prstGeom prst="rect">
                <a:avLst/>
              </a:prstGeom>
              <a:blipFill>
                <a:blip r:embed="rId5"/>
                <a:stretch>
                  <a:fillRect/>
                </a:stretch>
              </a:blipFill>
              <a:ln>
                <a:prstDash val="dash"/>
                <a:extLst>
                  <a:ext uri="{C807C97D-BFC1-408E-A445-0C87EB9F89A2}">
                    <ask:lineSketchStyleProps xmlns:ask="http://schemas.microsoft.com/office/drawing/2018/sketchyshapes" sd="920769958">
                      <a:custGeom>
                        <a:avLst/>
                        <a:gdLst>
                          <a:gd name="connsiteX0" fmla="*/ 0 w 2110495"/>
                          <a:gd name="connsiteY0" fmla="*/ 0 h 1796904"/>
                          <a:gd name="connsiteX1" fmla="*/ 548729 w 2110495"/>
                          <a:gd name="connsiteY1" fmla="*/ 0 h 1796904"/>
                          <a:gd name="connsiteX2" fmla="*/ 1097457 w 2110495"/>
                          <a:gd name="connsiteY2" fmla="*/ 0 h 1796904"/>
                          <a:gd name="connsiteX3" fmla="*/ 2110495 w 2110495"/>
                          <a:gd name="connsiteY3" fmla="*/ 0 h 1796904"/>
                          <a:gd name="connsiteX4" fmla="*/ 2110495 w 2110495"/>
                          <a:gd name="connsiteY4" fmla="*/ 563030 h 1796904"/>
                          <a:gd name="connsiteX5" fmla="*/ 2110495 w 2110495"/>
                          <a:gd name="connsiteY5" fmla="*/ 1144029 h 1796904"/>
                          <a:gd name="connsiteX6" fmla="*/ 2110495 w 2110495"/>
                          <a:gd name="connsiteY6" fmla="*/ 1796904 h 1796904"/>
                          <a:gd name="connsiteX7" fmla="*/ 1646186 w 2110495"/>
                          <a:gd name="connsiteY7" fmla="*/ 1796904 h 1796904"/>
                          <a:gd name="connsiteX8" fmla="*/ 1181877 w 2110495"/>
                          <a:gd name="connsiteY8" fmla="*/ 1796904 h 1796904"/>
                          <a:gd name="connsiteX9" fmla="*/ 675358 w 2110495"/>
                          <a:gd name="connsiteY9" fmla="*/ 1796904 h 1796904"/>
                          <a:gd name="connsiteX10" fmla="*/ 0 w 2110495"/>
                          <a:gd name="connsiteY10" fmla="*/ 1796904 h 1796904"/>
                          <a:gd name="connsiteX11" fmla="*/ 0 w 2110495"/>
                          <a:gd name="connsiteY11" fmla="*/ 1179967 h 1796904"/>
                          <a:gd name="connsiteX12" fmla="*/ 0 w 2110495"/>
                          <a:gd name="connsiteY12" fmla="*/ 580999 h 1796904"/>
                          <a:gd name="connsiteX13" fmla="*/ 0 w 2110495"/>
                          <a:gd name="connsiteY13" fmla="*/ 0 h 179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0495" h="1796904" fill="none" extrusionOk="0">
                            <a:moveTo>
                              <a:pt x="0" y="0"/>
                            </a:moveTo>
                            <a:cubicBezTo>
                              <a:pt x="163486" y="-3726"/>
                              <a:pt x="323335" y="9085"/>
                              <a:pt x="548729" y="0"/>
                            </a:cubicBezTo>
                            <a:cubicBezTo>
                              <a:pt x="774123" y="-9085"/>
                              <a:pt x="986822" y="217"/>
                              <a:pt x="1097457" y="0"/>
                            </a:cubicBezTo>
                            <a:cubicBezTo>
                              <a:pt x="1208092" y="-217"/>
                              <a:pt x="1727309" y="77279"/>
                              <a:pt x="2110495" y="0"/>
                            </a:cubicBezTo>
                            <a:cubicBezTo>
                              <a:pt x="2139956" y="258419"/>
                              <a:pt x="2100294" y="384508"/>
                              <a:pt x="2110495" y="563030"/>
                            </a:cubicBezTo>
                            <a:cubicBezTo>
                              <a:pt x="2120696" y="741552"/>
                              <a:pt x="2105245" y="1005318"/>
                              <a:pt x="2110495" y="1144029"/>
                            </a:cubicBezTo>
                            <a:cubicBezTo>
                              <a:pt x="2115745" y="1282740"/>
                              <a:pt x="2032474" y="1501494"/>
                              <a:pt x="2110495" y="1796904"/>
                            </a:cubicBezTo>
                            <a:cubicBezTo>
                              <a:pt x="1959735" y="1836818"/>
                              <a:pt x="1861910" y="1747666"/>
                              <a:pt x="1646186" y="1796904"/>
                            </a:cubicBezTo>
                            <a:cubicBezTo>
                              <a:pt x="1430462" y="1846142"/>
                              <a:pt x="1345396" y="1785269"/>
                              <a:pt x="1181877" y="1796904"/>
                            </a:cubicBezTo>
                            <a:cubicBezTo>
                              <a:pt x="1018358" y="1808539"/>
                              <a:pt x="814076" y="1745410"/>
                              <a:pt x="675358" y="1796904"/>
                            </a:cubicBezTo>
                            <a:cubicBezTo>
                              <a:pt x="536640" y="1848398"/>
                              <a:pt x="177282" y="1740379"/>
                              <a:pt x="0" y="1796904"/>
                            </a:cubicBezTo>
                            <a:cubicBezTo>
                              <a:pt x="-71524" y="1601651"/>
                              <a:pt x="53108" y="1467994"/>
                              <a:pt x="0" y="1179967"/>
                            </a:cubicBezTo>
                            <a:cubicBezTo>
                              <a:pt x="-53108" y="891940"/>
                              <a:pt x="2699" y="747429"/>
                              <a:pt x="0" y="580999"/>
                            </a:cubicBezTo>
                            <a:cubicBezTo>
                              <a:pt x="-2699" y="414569"/>
                              <a:pt x="38929" y="250318"/>
                              <a:pt x="0" y="0"/>
                            </a:cubicBezTo>
                            <a:close/>
                          </a:path>
                          <a:path w="2110495" h="1796904" stroke="0" extrusionOk="0">
                            <a:moveTo>
                              <a:pt x="0" y="0"/>
                            </a:moveTo>
                            <a:cubicBezTo>
                              <a:pt x="160223" y="-54919"/>
                              <a:pt x="379005" y="24683"/>
                              <a:pt x="506519" y="0"/>
                            </a:cubicBezTo>
                            <a:cubicBezTo>
                              <a:pt x="634033" y="-24683"/>
                              <a:pt x="852566" y="57479"/>
                              <a:pt x="991933" y="0"/>
                            </a:cubicBezTo>
                            <a:cubicBezTo>
                              <a:pt x="1131300" y="-57479"/>
                              <a:pt x="1402713" y="54248"/>
                              <a:pt x="1561766" y="0"/>
                            </a:cubicBezTo>
                            <a:cubicBezTo>
                              <a:pt x="1720819" y="-54248"/>
                              <a:pt x="1848759" y="60477"/>
                              <a:pt x="2110495" y="0"/>
                            </a:cubicBezTo>
                            <a:cubicBezTo>
                              <a:pt x="2114792" y="221538"/>
                              <a:pt x="2062092" y="325182"/>
                              <a:pt x="2110495" y="580999"/>
                            </a:cubicBezTo>
                            <a:cubicBezTo>
                              <a:pt x="2158898" y="836816"/>
                              <a:pt x="2095781" y="1010837"/>
                              <a:pt x="2110495" y="1161998"/>
                            </a:cubicBezTo>
                            <a:cubicBezTo>
                              <a:pt x="2125209" y="1313159"/>
                              <a:pt x="2045510" y="1615533"/>
                              <a:pt x="2110495" y="1796904"/>
                            </a:cubicBezTo>
                            <a:cubicBezTo>
                              <a:pt x="1935667" y="1839683"/>
                              <a:pt x="1715913" y="1752533"/>
                              <a:pt x="1540661" y="1796904"/>
                            </a:cubicBezTo>
                            <a:cubicBezTo>
                              <a:pt x="1365409" y="1841275"/>
                              <a:pt x="1167548" y="1745435"/>
                              <a:pt x="1034143" y="1796904"/>
                            </a:cubicBezTo>
                            <a:cubicBezTo>
                              <a:pt x="900738" y="1848373"/>
                              <a:pt x="615184" y="1738253"/>
                              <a:pt x="506519" y="1796904"/>
                            </a:cubicBezTo>
                            <a:cubicBezTo>
                              <a:pt x="397854" y="1855555"/>
                              <a:pt x="227143" y="1749531"/>
                              <a:pt x="0" y="1796904"/>
                            </a:cubicBezTo>
                            <a:cubicBezTo>
                              <a:pt x="-12136" y="1584094"/>
                              <a:pt x="27773" y="1459544"/>
                              <a:pt x="0" y="1197936"/>
                            </a:cubicBezTo>
                            <a:cubicBezTo>
                              <a:pt x="-27773" y="936328"/>
                              <a:pt x="1449" y="801234"/>
                              <a:pt x="0" y="598968"/>
                            </a:cubicBezTo>
                            <a:cubicBezTo>
                              <a:pt x="-1449" y="396702"/>
                              <a:pt x="35651" y="283453"/>
                              <a:pt x="0" y="0"/>
                            </a:cubicBezTo>
                            <a:close/>
                          </a:path>
                        </a:pathLst>
                      </a:custGeom>
                      <ask:type>
                        <ask:lineSketchScribble/>
                      </ask:type>
                    </ask:lineSketchStyleProps>
                  </a:ext>
                </a:extLst>
              </a:ln>
            </p:spPr>
            <p:txBody>
              <a:bodyPr/>
              <a:lstStyle/>
              <a:p>
                <a:r>
                  <a:rPr lang="id-ID">
                    <a:noFill/>
                  </a:rPr>
                  <a:t> </a:t>
                </a:r>
              </a:p>
            </p:txBody>
          </p:sp>
        </mc:Fallback>
      </mc:AlternateContent>
    </p:spTree>
    <p:extLst>
      <p:ext uri="{BB962C8B-B14F-4D97-AF65-F5344CB8AC3E}">
        <p14:creationId xmlns:p14="http://schemas.microsoft.com/office/powerpoint/2010/main" val="35571236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wipe(left)">
                                      <p:cBhvr>
                                        <p:cTn id="16" dur="5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7A92041-58D5-4733-9B58-189A85C5375F}"/>
              </a:ext>
            </a:extLst>
          </p:cNvPr>
          <p:cNvSpPr>
            <a:spLocks noGrp="1"/>
          </p:cNvSpPr>
          <p:nvPr>
            <p:ph sz="quarter" idx="14"/>
          </p:nvPr>
        </p:nvSpPr>
        <p:spPr/>
        <p:txBody>
          <a:bodyPr/>
          <a:lstStyle/>
          <a:p>
            <a:r>
              <a:rPr lang="en-US" dirty="0"/>
              <a:t>Images are discrete</a:t>
            </a:r>
            <a:endParaRPr lang="id-ID" dirty="0"/>
          </a:p>
        </p:txBody>
      </p:sp>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18</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Discrete Derivatives / Finite Difference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36A1D61-A567-4879-826F-5852C6AD4A11}"/>
                  </a:ext>
                </a:extLst>
              </p:cNvPr>
              <p:cNvSpPr/>
              <p:nvPr/>
            </p:nvSpPr>
            <p:spPr>
              <a:xfrm>
                <a:off x="679266" y="2768909"/>
                <a:ext cx="4562583" cy="967563"/>
              </a:xfrm>
              <a:custGeom>
                <a:avLst/>
                <a:gdLst>
                  <a:gd name="connsiteX0" fmla="*/ 0 w 4562583"/>
                  <a:gd name="connsiteY0" fmla="*/ 0 h 967563"/>
                  <a:gd name="connsiteX1" fmla="*/ 433445 w 4562583"/>
                  <a:gd name="connsiteY1" fmla="*/ 0 h 967563"/>
                  <a:gd name="connsiteX2" fmla="*/ 1049394 w 4562583"/>
                  <a:gd name="connsiteY2" fmla="*/ 0 h 967563"/>
                  <a:gd name="connsiteX3" fmla="*/ 1528465 w 4562583"/>
                  <a:gd name="connsiteY3" fmla="*/ 0 h 967563"/>
                  <a:gd name="connsiteX4" fmla="*/ 2098788 w 4562583"/>
                  <a:gd name="connsiteY4" fmla="*/ 0 h 967563"/>
                  <a:gd name="connsiteX5" fmla="*/ 2669111 w 4562583"/>
                  <a:gd name="connsiteY5" fmla="*/ 0 h 967563"/>
                  <a:gd name="connsiteX6" fmla="*/ 3239434 w 4562583"/>
                  <a:gd name="connsiteY6" fmla="*/ 0 h 967563"/>
                  <a:gd name="connsiteX7" fmla="*/ 3855383 w 4562583"/>
                  <a:gd name="connsiteY7" fmla="*/ 0 h 967563"/>
                  <a:gd name="connsiteX8" fmla="*/ 4562583 w 4562583"/>
                  <a:gd name="connsiteY8" fmla="*/ 0 h 967563"/>
                  <a:gd name="connsiteX9" fmla="*/ 4562583 w 4562583"/>
                  <a:gd name="connsiteY9" fmla="*/ 483782 h 967563"/>
                  <a:gd name="connsiteX10" fmla="*/ 4562583 w 4562583"/>
                  <a:gd name="connsiteY10" fmla="*/ 967563 h 967563"/>
                  <a:gd name="connsiteX11" fmla="*/ 3946634 w 4562583"/>
                  <a:gd name="connsiteY11" fmla="*/ 967563 h 967563"/>
                  <a:gd name="connsiteX12" fmla="*/ 3467563 w 4562583"/>
                  <a:gd name="connsiteY12" fmla="*/ 967563 h 967563"/>
                  <a:gd name="connsiteX13" fmla="*/ 2851614 w 4562583"/>
                  <a:gd name="connsiteY13" fmla="*/ 967563 h 967563"/>
                  <a:gd name="connsiteX14" fmla="*/ 2281292 w 4562583"/>
                  <a:gd name="connsiteY14" fmla="*/ 967563 h 967563"/>
                  <a:gd name="connsiteX15" fmla="*/ 1756594 w 4562583"/>
                  <a:gd name="connsiteY15" fmla="*/ 967563 h 967563"/>
                  <a:gd name="connsiteX16" fmla="*/ 1231897 w 4562583"/>
                  <a:gd name="connsiteY16" fmla="*/ 967563 h 967563"/>
                  <a:gd name="connsiteX17" fmla="*/ 752826 w 4562583"/>
                  <a:gd name="connsiteY17" fmla="*/ 967563 h 967563"/>
                  <a:gd name="connsiteX18" fmla="*/ 0 w 4562583"/>
                  <a:gd name="connsiteY18" fmla="*/ 967563 h 967563"/>
                  <a:gd name="connsiteX19" fmla="*/ 0 w 4562583"/>
                  <a:gd name="connsiteY19" fmla="*/ 474106 h 967563"/>
                  <a:gd name="connsiteX20" fmla="*/ 0 w 4562583"/>
                  <a:gd name="connsiteY20" fmla="*/ 0 h 96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62583" h="967563" fill="none" extrusionOk="0">
                    <a:moveTo>
                      <a:pt x="0" y="0"/>
                    </a:moveTo>
                    <a:cubicBezTo>
                      <a:pt x="187925" y="-25382"/>
                      <a:pt x="225272" y="39780"/>
                      <a:pt x="433445" y="0"/>
                    </a:cubicBezTo>
                    <a:cubicBezTo>
                      <a:pt x="641619" y="-39780"/>
                      <a:pt x="897332" y="5249"/>
                      <a:pt x="1049394" y="0"/>
                    </a:cubicBezTo>
                    <a:cubicBezTo>
                      <a:pt x="1201456" y="-5249"/>
                      <a:pt x="1366066" y="37372"/>
                      <a:pt x="1528465" y="0"/>
                    </a:cubicBezTo>
                    <a:cubicBezTo>
                      <a:pt x="1690864" y="-37372"/>
                      <a:pt x="1847123" y="18453"/>
                      <a:pt x="2098788" y="0"/>
                    </a:cubicBezTo>
                    <a:cubicBezTo>
                      <a:pt x="2350453" y="-18453"/>
                      <a:pt x="2419973" y="14521"/>
                      <a:pt x="2669111" y="0"/>
                    </a:cubicBezTo>
                    <a:cubicBezTo>
                      <a:pt x="2918249" y="-14521"/>
                      <a:pt x="3081378" y="60991"/>
                      <a:pt x="3239434" y="0"/>
                    </a:cubicBezTo>
                    <a:cubicBezTo>
                      <a:pt x="3397490" y="-60991"/>
                      <a:pt x="3629280" y="13693"/>
                      <a:pt x="3855383" y="0"/>
                    </a:cubicBezTo>
                    <a:cubicBezTo>
                      <a:pt x="4081486" y="-13693"/>
                      <a:pt x="4336033" y="53630"/>
                      <a:pt x="4562583" y="0"/>
                    </a:cubicBezTo>
                    <a:cubicBezTo>
                      <a:pt x="4593669" y="230262"/>
                      <a:pt x="4544611" y="363335"/>
                      <a:pt x="4562583" y="483782"/>
                    </a:cubicBezTo>
                    <a:cubicBezTo>
                      <a:pt x="4580555" y="604229"/>
                      <a:pt x="4559652" y="750366"/>
                      <a:pt x="4562583" y="967563"/>
                    </a:cubicBezTo>
                    <a:cubicBezTo>
                      <a:pt x="4282992" y="985356"/>
                      <a:pt x="4204814" y="947047"/>
                      <a:pt x="3946634" y="967563"/>
                    </a:cubicBezTo>
                    <a:cubicBezTo>
                      <a:pt x="3688454" y="988079"/>
                      <a:pt x="3620626" y="942403"/>
                      <a:pt x="3467563" y="967563"/>
                    </a:cubicBezTo>
                    <a:cubicBezTo>
                      <a:pt x="3314500" y="992723"/>
                      <a:pt x="3063283" y="900472"/>
                      <a:pt x="2851614" y="967563"/>
                    </a:cubicBezTo>
                    <a:cubicBezTo>
                      <a:pt x="2639945" y="1034654"/>
                      <a:pt x="2416599" y="937975"/>
                      <a:pt x="2281292" y="967563"/>
                    </a:cubicBezTo>
                    <a:cubicBezTo>
                      <a:pt x="2145985" y="997151"/>
                      <a:pt x="1975527" y="936648"/>
                      <a:pt x="1756594" y="967563"/>
                    </a:cubicBezTo>
                    <a:cubicBezTo>
                      <a:pt x="1537661" y="998478"/>
                      <a:pt x="1350348" y="934295"/>
                      <a:pt x="1231897" y="967563"/>
                    </a:cubicBezTo>
                    <a:cubicBezTo>
                      <a:pt x="1113446" y="1000831"/>
                      <a:pt x="937637" y="929682"/>
                      <a:pt x="752826" y="967563"/>
                    </a:cubicBezTo>
                    <a:cubicBezTo>
                      <a:pt x="568015" y="1005444"/>
                      <a:pt x="337298" y="896350"/>
                      <a:pt x="0" y="967563"/>
                    </a:cubicBezTo>
                    <a:cubicBezTo>
                      <a:pt x="-58439" y="863188"/>
                      <a:pt x="55077" y="593292"/>
                      <a:pt x="0" y="474106"/>
                    </a:cubicBezTo>
                    <a:cubicBezTo>
                      <a:pt x="-55077" y="354920"/>
                      <a:pt x="3784" y="153463"/>
                      <a:pt x="0" y="0"/>
                    </a:cubicBezTo>
                    <a:close/>
                  </a:path>
                  <a:path w="4562583" h="967563" stroke="0" extrusionOk="0">
                    <a:moveTo>
                      <a:pt x="0" y="0"/>
                    </a:moveTo>
                    <a:cubicBezTo>
                      <a:pt x="200157" y="-24724"/>
                      <a:pt x="394391" y="25355"/>
                      <a:pt x="524697" y="0"/>
                    </a:cubicBezTo>
                    <a:cubicBezTo>
                      <a:pt x="655003" y="-25355"/>
                      <a:pt x="825566" y="33254"/>
                      <a:pt x="1003768" y="0"/>
                    </a:cubicBezTo>
                    <a:cubicBezTo>
                      <a:pt x="1181970" y="-33254"/>
                      <a:pt x="1495736" y="55678"/>
                      <a:pt x="1665343" y="0"/>
                    </a:cubicBezTo>
                    <a:cubicBezTo>
                      <a:pt x="1834950" y="-55678"/>
                      <a:pt x="1924074" y="31747"/>
                      <a:pt x="2144414" y="0"/>
                    </a:cubicBezTo>
                    <a:cubicBezTo>
                      <a:pt x="2364754" y="-31747"/>
                      <a:pt x="2494595" y="36652"/>
                      <a:pt x="2669111" y="0"/>
                    </a:cubicBezTo>
                    <a:cubicBezTo>
                      <a:pt x="2843627" y="-36652"/>
                      <a:pt x="3057050" y="43194"/>
                      <a:pt x="3193808" y="0"/>
                    </a:cubicBezTo>
                    <a:cubicBezTo>
                      <a:pt x="3330566" y="-43194"/>
                      <a:pt x="3555220" y="62010"/>
                      <a:pt x="3764131" y="0"/>
                    </a:cubicBezTo>
                    <a:cubicBezTo>
                      <a:pt x="3973042" y="-62010"/>
                      <a:pt x="4331739" y="63941"/>
                      <a:pt x="4562583" y="0"/>
                    </a:cubicBezTo>
                    <a:cubicBezTo>
                      <a:pt x="4571519" y="100070"/>
                      <a:pt x="4508999" y="235530"/>
                      <a:pt x="4562583" y="454755"/>
                    </a:cubicBezTo>
                    <a:cubicBezTo>
                      <a:pt x="4616167" y="673981"/>
                      <a:pt x="4550496" y="756325"/>
                      <a:pt x="4562583" y="967563"/>
                    </a:cubicBezTo>
                    <a:cubicBezTo>
                      <a:pt x="4330108" y="1016499"/>
                      <a:pt x="4269189" y="923395"/>
                      <a:pt x="4037886" y="967563"/>
                    </a:cubicBezTo>
                    <a:cubicBezTo>
                      <a:pt x="3806583" y="1011731"/>
                      <a:pt x="3739006" y="903013"/>
                      <a:pt x="3467563" y="967563"/>
                    </a:cubicBezTo>
                    <a:cubicBezTo>
                      <a:pt x="3196120" y="1032113"/>
                      <a:pt x="2995681" y="942341"/>
                      <a:pt x="2805989" y="967563"/>
                    </a:cubicBezTo>
                    <a:cubicBezTo>
                      <a:pt x="2616297" y="992785"/>
                      <a:pt x="2548718" y="959165"/>
                      <a:pt x="2326917" y="967563"/>
                    </a:cubicBezTo>
                    <a:cubicBezTo>
                      <a:pt x="2105116" y="975961"/>
                      <a:pt x="1952016" y="914761"/>
                      <a:pt x="1665343" y="967563"/>
                    </a:cubicBezTo>
                    <a:cubicBezTo>
                      <a:pt x="1378670" y="1020365"/>
                      <a:pt x="1327081" y="909696"/>
                      <a:pt x="1049394" y="967563"/>
                    </a:cubicBezTo>
                    <a:cubicBezTo>
                      <a:pt x="771707" y="1025430"/>
                      <a:pt x="231971" y="858193"/>
                      <a:pt x="0" y="967563"/>
                    </a:cubicBezTo>
                    <a:cubicBezTo>
                      <a:pt x="-9458" y="764506"/>
                      <a:pt x="28317" y="720100"/>
                      <a:pt x="0" y="483782"/>
                    </a:cubicBezTo>
                    <a:cubicBezTo>
                      <a:pt x="-28317" y="247464"/>
                      <a:pt x="54868" y="178826"/>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𝑑𝑓</m:t>
                          </m:r>
                          <m:d>
                            <m:dPr>
                              <m:ctrlPr>
                                <a:rPr lang="en-US" sz="2000" i="1">
                                  <a:latin typeface="Cambria Math" panose="02040503050406030204" pitchFamily="18" charset="0"/>
                                </a:rPr>
                              </m:ctrlPr>
                            </m:dPr>
                            <m:e>
                              <m:r>
                                <a:rPr lang="en-US" sz="2000" i="1">
                                  <a:latin typeface="Cambria Math" panose="02040503050406030204" pitchFamily="18" charset="0"/>
                                </a:rPr>
                                <m:t>𝑥</m:t>
                              </m:r>
                            </m:e>
                          </m:d>
                        </m:num>
                        <m:den>
                          <m:r>
                            <a:rPr lang="en-US" sz="2000" i="1">
                              <a:latin typeface="Cambria Math" panose="02040503050406030204" pitchFamily="18" charset="0"/>
                            </a:rPr>
                            <m:t>𝑑𝑥</m:t>
                          </m:r>
                        </m:den>
                      </m:f>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h</m:t>
                              </m:r>
                              <m:r>
                                <a:rPr lang="en-US" sz="2000" i="1">
                                  <a:latin typeface="Cambria Math" panose="02040503050406030204" pitchFamily="18" charset="0"/>
                                </a:rPr>
                                <m:t>→0</m:t>
                              </m:r>
                            </m:lim>
                          </m:limLow>
                        </m:fName>
                        <m:e>
                          <m:f>
                            <m:fPr>
                              <m:ctrlPr>
                                <a:rPr lang="en-US" sz="2000" i="1">
                                  <a:latin typeface="Cambria Math" panose="02040503050406030204" pitchFamily="18" charset="0"/>
                                </a:rPr>
                              </m:ctrlPr>
                            </m:fPr>
                            <m:num>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h</m:t>
                                  </m:r>
                                </m:e>
                              </m:d>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num>
                            <m:den>
                              <m:r>
                                <a:rPr lang="en-US" sz="2000" i="1">
                                  <a:latin typeface="Cambria Math" panose="02040503050406030204" pitchFamily="18" charset="0"/>
                                </a:rPr>
                                <m:t>h</m:t>
                              </m:r>
                            </m:den>
                          </m:f>
                        </m:e>
                      </m:func>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oMath>
                  </m:oMathPara>
                </a14:m>
                <a:endParaRPr lang="en-US" sz="2400" dirty="0"/>
              </a:p>
            </p:txBody>
          </p:sp>
        </mc:Choice>
        <mc:Fallback xmlns="">
          <p:sp>
            <p:nvSpPr>
              <p:cNvPr id="2" name="Rectangle 1">
                <a:extLst>
                  <a:ext uri="{FF2B5EF4-FFF2-40B4-BE49-F238E27FC236}">
                    <a16:creationId xmlns:a16="http://schemas.microsoft.com/office/drawing/2014/main" id="{236A1D61-A567-4879-826F-5852C6AD4A11}"/>
                  </a:ext>
                </a:extLst>
              </p:cNvPr>
              <p:cNvSpPr>
                <a:spLocks noRot="1" noChangeAspect="1" noMove="1" noResize="1" noEditPoints="1" noAdjustHandles="1" noChangeArrowheads="1" noChangeShapeType="1" noTextEdit="1"/>
              </p:cNvSpPr>
              <p:nvPr/>
            </p:nvSpPr>
            <p:spPr>
              <a:xfrm>
                <a:off x="679266" y="2768909"/>
                <a:ext cx="4562583" cy="967563"/>
              </a:xfrm>
              <a:prstGeom prst="rect">
                <a:avLst/>
              </a:prstGeom>
              <a:blipFill>
                <a:blip r:embed="rId2"/>
                <a:stretch>
                  <a:fillRect/>
                </a:stretch>
              </a:blipFill>
              <a:ln>
                <a:extLst>
                  <a:ext uri="{C807C97D-BFC1-408E-A445-0C87EB9F89A2}">
                    <ask:lineSketchStyleProps xmlns:ask="http://schemas.microsoft.com/office/drawing/2018/sketchyshapes" sd="920769958">
                      <a:custGeom>
                        <a:avLst/>
                        <a:gdLst>
                          <a:gd name="connsiteX0" fmla="*/ 0 w 4562583"/>
                          <a:gd name="connsiteY0" fmla="*/ 0 h 967563"/>
                          <a:gd name="connsiteX1" fmla="*/ 433445 w 4562583"/>
                          <a:gd name="connsiteY1" fmla="*/ 0 h 967563"/>
                          <a:gd name="connsiteX2" fmla="*/ 1049394 w 4562583"/>
                          <a:gd name="connsiteY2" fmla="*/ 0 h 967563"/>
                          <a:gd name="connsiteX3" fmla="*/ 1528465 w 4562583"/>
                          <a:gd name="connsiteY3" fmla="*/ 0 h 967563"/>
                          <a:gd name="connsiteX4" fmla="*/ 2098788 w 4562583"/>
                          <a:gd name="connsiteY4" fmla="*/ 0 h 967563"/>
                          <a:gd name="connsiteX5" fmla="*/ 2669111 w 4562583"/>
                          <a:gd name="connsiteY5" fmla="*/ 0 h 967563"/>
                          <a:gd name="connsiteX6" fmla="*/ 3239434 w 4562583"/>
                          <a:gd name="connsiteY6" fmla="*/ 0 h 967563"/>
                          <a:gd name="connsiteX7" fmla="*/ 3855383 w 4562583"/>
                          <a:gd name="connsiteY7" fmla="*/ 0 h 967563"/>
                          <a:gd name="connsiteX8" fmla="*/ 4562583 w 4562583"/>
                          <a:gd name="connsiteY8" fmla="*/ 0 h 967563"/>
                          <a:gd name="connsiteX9" fmla="*/ 4562583 w 4562583"/>
                          <a:gd name="connsiteY9" fmla="*/ 483782 h 967563"/>
                          <a:gd name="connsiteX10" fmla="*/ 4562583 w 4562583"/>
                          <a:gd name="connsiteY10" fmla="*/ 967563 h 967563"/>
                          <a:gd name="connsiteX11" fmla="*/ 3946634 w 4562583"/>
                          <a:gd name="connsiteY11" fmla="*/ 967563 h 967563"/>
                          <a:gd name="connsiteX12" fmla="*/ 3467563 w 4562583"/>
                          <a:gd name="connsiteY12" fmla="*/ 967563 h 967563"/>
                          <a:gd name="connsiteX13" fmla="*/ 2851614 w 4562583"/>
                          <a:gd name="connsiteY13" fmla="*/ 967563 h 967563"/>
                          <a:gd name="connsiteX14" fmla="*/ 2281292 w 4562583"/>
                          <a:gd name="connsiteY14" fmla="*/ 967563 h 967563"/>
                          <a:gd name="connsiteX15" fmla="*/ 1756594 w 4562583"/>
                          <a:gd name="connsiteY15" fmla="*/ 967563 h 967563"/>
                          <a:gd name="connsiteX16" fmla="*/ 1231897 w 4562583"/>
                          <a:gd name="connsiteY16" fmla="*/ 967563 h 967563"/>
                          <a:gd name="connsiteX17" fmla="*/ 752826 w 4562583"/>
                          <a:gd name="connsiteY17" fmla="*/ 967563 h 967563"/>
                          <a:gd name="connsiteX18" fmla="*/ 0 w 4562583"/>
                          <a:gd name="connsiteY18" fmla="*/ 967563 h 967563"/>
                          <a:gd name="connsiteX19" fmla="*/ 0 w 4562583"/>
                          <a:gd name="connsiteY19" fmla="*/ 474106 h 967563"/>
                          <a:gd name="connsiteX20" fmla="*/ 0 w 4562583"/>
                          <a:gd name="connsiteY20" fmla="*/ 0 h 96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62583" h="967563" fill="none" extrusionOk="0">
                            <a:moveTo>
                              <a:pt x="0" y="0"/>
                            </a:moveTo>
                            <a:cubicBezTo>
                              <a:pt x="187925" y="-25382"/>
                              <a:pt x="225272" y="39780"/>
                              <a:pt x="433445" y="0"/>
                            </a:cubicBezTo>
                            <a:cubicBezTo>
                              <a:pt x="641619" y="-39780"/>
                              <a:pt x="897332" y="5249"/>
                              <a:pt x="1049394" y="0"/>
                            </a:cubicBezTo>
                            <a:cubicBezTo>
                              <a:pt x="1201456" y="-5249"/>
                              <a:pt x="1366066" y="37372"/>
                              <a:pt x="1528465" y="0"/>
                            </a:cubicBezTo>
                            <a:cubicBezTo>
                              <a:pt x="1690864" y="-37372"/>
                              <a:pt x="1847123" y="18453"/>
                              <a:pt x="2098788" y="0"/>
                            </a:cubicBezTo>
                            <a:cubicBezTo>
                              <a:pt x="2350453" y="-18453"/>
                              <a:pt x="2419973" y="14521"/>
                              <a:pt x="2669111" y="0"/>
                            </a:cubicBezTo>
                            <a:cubicBezTo>
                              <a:pt x="2918249" y="-14521"/>
                              <a:pt x="3081378" y="60991"/>
                              <a:pt x="3239434" y="0"/>
                            </a:cubicBezTo>
                            <a:cubicBezTo>
                              <a:pt x="3397490" y="-60991"/>
                              <a:pt x="3629280" y="13693"/>
                              <a:pt x="3855383" y="0"/>
                            </a:cubicBezTo>
                            <a:cubicBezTo>
                              <a:pt x="4081486" y="-13693"/>
                              <a:pt x="4336033" y="53630"/>
                              <a:pt x="4562583" y="0"/>
                            </a:cubicBezTo>
                            <a:cubicBezTo>
                              <a:pt x="4593669" y="230262"/>
                              <a:pt x="4544611" y="363335"/>
                              <a:pt x="4562583" y="483782"/>
                            </a:cubicBezTo>
                            <a:cubicBezTo>
                              <a:pt x="4580555" y="604229"/>
                              <a:pt x="4559652" y="750366"/>
                              <a:pt x="4562583" y="967563"/>
                            </a:cubicBezTo>
                            <a:cubicBezTo>
                              <a:pt x="4282992" y="985356"/>
                              <a:pt x="4204814" y="947047"/>
                              <a:pt x="3946634" y="967563"/>
                            </a:cubicBezTo>
                            <a:cubicBezTo>
                              <a:pt x="3688454" y="988079"/>
                              <a:pt x="3620626" y="942403"/>
                              <a:pt x="3467563" y="967563"/>
                            </a:cubicBezTo>
                            <a:cubicBezTo>
                              <a:pt x="3314500" y="992723"/>
                              <a:pt x="3063283" y="900472"/>
                              <a:pt x="2851614" y="967563"/>
                            </a:cubicBezTo>
                            <a:cubicBezTo>
                              <a:pt x="2639945" y="1034654"/>
                              <a:pt x="2416599" y="937975"/>
                              <a:pt x="2281292" y="967563"/>
                            </a:cubicBezTo>
                            <a:cubicBezTo>
                              <a:pt x="2145985" y="997151"/>
                              <a:pt x="1975527" y="936648"/>
                              <a:pt x="1756594" y="967563"/>
                            </a:cubicBezTo>
                            <a:cubicBezTo>
                              <a:pt x="1537661" y="998478"/>
                              <a:pt x="1350348" y="934295"/>
                              <a:pt x="1231897" y="967563"/>
                            </a:cubicBezTo>
                            <a:cubicBezTo>
                              <a:pt x="1113446" y="1000831"/>
                              <a:pt x="937637" y="929682"/>
                              <a:pt x="752826" y="967563"/>
                            </a:cubicBezTo>
                            <a:cubicBezTo>
                              <a:pt x="568015" y="1005444"/>
                              <a:pt x="337298" y="896350"/>
                              <a:pt x="0" y="967563"/>
                            </a:cubicBezTo>
                            <a:cubicBezTo>
                              <a:pt x="-58439" y="863188"/>
                              <a:pt x="55077" y="593292"/>
                              <a:pt x="0" y="474106"/>
                            </a:cubicBezTo>
                            <a:cubicBezTo>
                              <a:pt x="-55077" y="354920"/>
                              <a:pt x="3784" y="153463"/>
                              <a:pt x="0" y="0"/>
                            </a:cubicBezTo>
                            <a:close/>
                          </a:path>
                          <a:path w="4562583" h="967563" stroke="0" extrusionOk="0">
                            <a:moveTo>
                              <a:pt x="0" y="0"/>
                            </a:moveTo>
                            <a:cubicBezTo>
                              <a:pt x="200157" y="-24724"/>
                              <a:pt x="394391" y="25355"/>
                              <a:pt x="524697" y="0"/>
                            </a:cubicBezTo>
                            <a:cubicBezTo>
                              <a:pt x="655003" y="-25355"/>
                              <a:pt x="825566" y="33254"/>
                              <a:pt x="1003768" y="0"/>
                            </a:cubicBezTo>
                            <a:cubicBezTo>
                              <a:pt x="1181970" y="-33254"/>
                              <a:pt x="1495736" y="55678"/>
                              <a:pt x="1665343" y="0"/>
                            </a:cubicBezTo>
                            <a:cubicBezTo>
                              <a:pt x="1834950" y="-55678"/>
                              <a:pt x="1924074" y="31747"/>
                              <a:pt x="2144414" y="0"/>
                            </a:cubicBezTo>
                            <a:cubicBezTo>
                              <a:pt x="2364754" y="-31747"/>
                              <a:pt x="2494595" y="36652"/>
                              <a:pt x="2669111" y="0"/>
                            </a:cubicBezTo>
                            <a:cubicBezTo>
                              <a:pt x="2843627" y="-36652"/>
                              <a:pt x="3057050" y="43194"/>
                              <a:pt x="3193808" y="0"/>
                            </a:cubicBezTo>
                            <a:cubicBezTo>
                              <a:pt x="3330566" y="-43194"/>
                              <a:pt x="3555220" y="62010"/>
                              <a:pt x="3764131" y="0"/>
                            </a:cubicBezTo>
                            <a:cubicBezTo>
                              <a:pt x="3973042" y="-62010"/>
                              <a:pt x="4331739" y="63941"/>
                              <a:pt x="4562583" y="0"/>
                            </a:cubicBezTo>
                            <a:cubicBezTo>
                              <a:pt x="4571519" y="100070"/>
                              <a:pt x="4508999" y="235530"/>
                              <a:pt x="4562583" y="454755"/>
                            </a:cubicBezTo>
                            <a:cubicBezTo>
                              <a:pt x="4616167" y="673981"/>
                              <a:pt x="4550496" y="756325"/>
                              <a:pt x="4562583" y="967563"/>
                            </a:cubicBezTo>
                            <a:cubicBezTo>
                              <a:pt x="4330108" y="1016499"/>
                              <a:pt x="4269189" y="923395"/>
                              <a:pt x="4037886" y="967563"/>
                            </a:cubicBezTo>
                            <a:cubicBezTo>
                              <a:pt x="3806583" y="1011731"/>
                              <a:pt x="3739006" y="903013"/>
                              <a:pt x="3467563" y="967563"/>
                            </a:cubicBezTo>
                            <a:cubicBezTo>
                              <a:pt x="3196120" y="1032113"/>
                              <a:pt x="2995681" y="942341"/>
                              <a:pt x="2805989" y="967563"/>
                            </a:cubicBezTo>
                            <a:cubicBezTo>
                              <a:pt x="2616297" y="992785"/>
                              <a:pt x="2548718" y="959165"/>
                              <a:pt x="2326917" y="967563"/>
                            </a:cubicBezTo>
                            <a:cubicBezTo>
                              <a:pt x="2105116" y="975961"/>
                              <a:pt x="1952016" y="914761"/>
                              <a:pt x="1665343" y="967563"/>
                            </a:cubicBezTo>
                            <a:cubicBezTo>
                              <a:pt x="1378670" y="1020365"/>
                              <a:pt x="1327081" y="909696"/>
                              <a:pt x="1049394" y="967563"/>
                            </a:cubicBezTo>
                            <a:cubicBezTo>
                              <a:pt x="771707" y="1025430"/>
                              <a:pt x="231971" y="858193"/>
                              <a:pt x="0" y="967563"/>
                            </a:cubicBezTo>
                            <a:cubicBezTo>
                              <a:pt x="-9458" y="764506"/>
                              <a:pt x="28317" y="720100"/>
                              <a:pt x="0" y="483782"/>
                            </a:cubicBezTo>
                            <a:cubicBezTo>
                              <a:pt x="-28317" y="247464"/>
                              <a:pt x="54868" y="178826"/>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548E4827-B747-485D-BE93-203557A207B0}"/>
                  </a:ext>
                </a:extLst>
              </p:cNvPr>
              <p:cNvSpPr/>
              <p:nvPr/>
            </p:nvSpPr>
            <p:spPr>
              <a:xfrm>
                <a:off x="679267" y="3978406"/>
                <a:ext cx="4562582" cy="1086162"/>
              </a:xfrm>
              <a:custGeom>
                <a:avLst/>
                <a:gdLst>
                  <a:gd name="connsiteX0" fmla="*/ 0 w 4562582"/>
                  <a:gd name="connsiteY0" fmla="*/ 0 h 1086162"/>
                  <a:gd name="connsiteX1" fmla="*/ 433445 w 4562582"/>
                  <a:gd name="connsiteY1" fmla="*/ 0 h 1086162"/>
                  <a:gd name="connsiteX2" fmla="*/ 1049394 w 4562582"/>
                  <a:gd name="connsiteY2" fmla="*/ 0 h 1086162"/>
                  <a:gd name="connsiteX3" fmla="*/ 1528465 w 4562582"/>
                  <a:gd name="connsiteY3" fmla="*/ 0 h 1086162"/>
                  <a:gd name="connsiteX4" fmla="*/ 2098788 w 4562582"/>
                  <a:gd name="connsiteY4" fmla="*/ 0 h 1086162"/>
                  <a:gd name="connsiteX5" fmla="*/ 2669110 w 4562582"/>
                  <a:gd name="connsiteY5" fmla="*/ 0 h 1086162"/>
                  <a:gd name="connsiteX6" fmla="*/ 3239433 w 4562582"/>
                  <a:gd name="connsiteY6" fmla="*/ 0 h 1086162"/>
                  <a:gd name="connsiteX7" fmla="*/ 3855382 w 4562582"/>
                  <a:gd name="connsiteY7" fmla="*/ 0 h 1086162"/>
                  <a:gd name="connsiteX8" fmla="*/ 4562582 w 4562582"/>
                  <a:gd name="connsiteY8" fmla="*/ 0 h 1086162"/>
                  <a:gd name="connsiteX9" fmla="*/ 4562582 w 4562582"/>
                  <a:gd name="connsiteY9" fmla="*/ 543081 h 1086162"/>
                  <a:gd name="connsiteX10" fmla="*/ 4562582 w 4562582"/>
                  <a:gd name="connsiteY10" fmla="*/ 1086162 h 1086162"/>
                  <a:gd name="connsiteX11" fmla="*/ 3946633 w 4562582"/>
                  <a:gd name="connsiteY11" fmla="*/ 1086162 h 1086162"/>
                  <a:gd name="connsiteX12" fmla="*/ 3467562 w 4562582"/>
                  <a:gd name="connsiteY12" fmla="*/ 1086162 h 1086162"/>
                  <a:gd name="connsiteX13" fmla="*/ 2851614 w 4562582"/>
                  <a:gd name="connsiteY13" fmla="*/ 1086162 h 1086162"/>
                  <a:gd name="connsiteX14" fmla="*/ 2281291 w 4562582"/>
                  <a:gd name="connsiteY14" fmla="*/ 1086162 h 1086162"/>
                  <a:gd name="connsiteX15" fmla="*/ 1756594 w 4562582"/>
                  <a:gd name="connsiteY15" fmla="*/ 1086162 h 1086162"/>
                  <a:gd name="connsiteX16" fmla="*/ 1231897 w 4562582"/>
                  <a:gd name="connsiteY16" fmla="*/ 1086162 h 1086162"/>
                  <a:gd name="connsiteX17" fmla="*/ 752826 w 4562582"/>
                  <a:gd name="connsiteY17" fmla="*/ 1086162 h 1086162"/>
                  <a:gd name="connsiteX18" fmla="*/ 0 w 4562582"/>
                  <a:gd name="connsiteY18" fmla="*/ 1086162 h 1086162"/>
                  <a:gd name="connsiteX19" fmla="*/ 0 w 4562582"/>
                  <a:gd name="connsiteY19" fmla="*/ 532219 h 1086162"/>
                  <a:gd name="connsiteX20" fmla="*/ 0 w 4562582"/>
                  <a:gd name="connsiteY20" fmla="*/ 0 h 108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62582" h="1086162" fill="none" extrusionOk="0">
                    <a:moveTo>
                      <a:pt x="0" y="0"/>
                    </a:moveTo>
                    <a:cubicBezTo>
                      <a:pt x="187925" y="-25382"/>
                      <a:pt x="225272" y="39780"/>
                      <a:pt x="433445" y="0"/>
                    </a:cubicBezTo>
                    <a:cubicBezTo>
                      <a:pt x="641619" y="-39780"/>
                      <a:pt x="897332" y="5249"/>
                      <a:pt x="1049394" y="0"/>
                    </a:cubicBezTo>
                    <a:cubicBezTo>
                      <a:pt x="1201456" y="-5249"/>
                      <a:pt x="1366066" y="37372"/>
                      <a:pt x="1528465" y="0"/>
                    </a:cubicBezTo>
                    <a:cubicBezTo>
                      <a:pt x="1690864" y="-37372"/>
                      <a:pt x="1847123" y="18453"/>
                      <a:pt x="2098788" y="0"/>
                    </a:cubicBezTo>
                    <a:cubicBezTo>
                      <a:pt x="2350453" y="-18453"/>
                      <a:pt x="2422161" y="19737"/>
                      <a:pt x="2669110" y="0"/>
                    </a:cubicBezTo>
                    <a:cubicBezTo>
                      <a:pt x="2916059" y="-19737"/>
                      <a:pt x="3081377" y="60991"/>
                      <a:pt x="3239433" y="0"/>
                    </a:cubicBezTo>
                    <a:cubicBezTo>
                      <a:pt x="3397489" y="-60991"/>
                      <a:pt x="3629279" y="13693"/>
                      <a:pt x="3855382" y="0"/>
                    </a:cubicBezTo>
                    <a:cubicBezTo>
                      <a:pt x="4081485" y="-13693"/>
                      <a:pt x="4336032" y="53630"/>
                      <a:pt x="4562582" y="0"/>
                    </a:cubicBezTo>
                    <a:cubicBezTo>
                      <a:pt x="4572957" y="142630"/>
                      <a:pt x="4532939" y="336627"/>
                      <a:pt x="4562582" y="543081"/>
                    </a:cubicBezTo>
                    <a:cubicBezTo>
                      <a:pt x="4592225" y="749535"/>
                      <a:pt x="4506286" y="943254"/>
                      <a:pt x="4562582" y="1086162"/>
                    </a:cubicBezTo>
                    <a:cubicBezTo>
                      <a:pt x="4282991" y="1103955"/>
                      <a:pt x="4204813" y="1065646"/>
                      <a:pt x="3946633" y="1086162"/>
                    </a:cubicBezTo>
                    <a:cubicBezTo>
                      <a:pt x="3688453" y="1106678"/>
                      <a:pt x="3620625" y="1061002"/>
                      <a:pt x="3467562" y="1086162"/>
                    </a:cubicBezTo>
                    <a:cubicBezTo>
                      <a:pt x="3314499" y="1111322"/>
                      <a:pt x="3060657" y="1015482"/>
                      <a:pt x="2851614" y="1086162"/>
                    </a:cubicBezTo>
                    <a:cubicBezTo>
                      <a:pt x="2642571" y="1156842"/>
                      <a:pt x="2418130" y="1062301"/>
                      <a:pt x="2281291" y="1086162"/>
                    </a:cubicBezTo>
                    <a:cubicBezTo>
                      <a:pt x="2144452" y="1110023"/>
                      <a:pt x="1971750" y="1052813"/>
                      <a:pt x="1756594" y="1086162"/>
                    </a:cubicBezTo>
                    <a:cubicBezTo>
                      <a:pt x="1541438" y="1119511"/>
                      <a:pt x="1350348" y="1052894"/>
                      <a:pt x="1231897" y="1086162"/>
                    </a:cubicBezTo>
                    <a:cubicBezTo>
                      <a:pt x="1113446" y="1119430"/>
                      <a:pt x="937637" y="1048281"/>
                      <a:pt x="752826" y="1086162"/>
                    </a:cubicBezTo>
                    <a:cubicBezTo>
                      <a:pt x="568015" y="1124043"/>
                      <a:pt x="337298" y="1014949"/>
                      <a:pt x="0" y="1086162"/>
                    </a:cubicBezTo>
                    <a:cubicBezTo>
                      <a:pt x="-27196" y="894561"/>
                      <a:pt x="58319" y="666495"/>
                      <a:pt x="0" y="532219"/>
                    </a:cubicBezTo>
                    <a:cubicBezTo>
                      <a:pt x="-58319" y="397943"/>
                      <a:pt x="2805" y="134158"/>
                      <a:pt x="0" y="0"/>
                    </a:cubicBezTo>
                    <a:close/>
                  </a:path>
                  <a:path w="4562582" h="1086162" stroke="0" extrusionOk="0">
                    <a:moveTo>
                      <a:pt x="0" y="0"/>
                    </a:moveTo>
                    <a:cubicBezTo>
                      <a:pt x="200157" y="-24724"/>
                      <a:pt x="394391" y="25355"/>
                      <a:pt x="524697" y="0"/>
                    </a:cubicBezTo>
                    <a:cubicBezTo>
                      <a:pt x="655003" y="-25355"/>
                      <a:pt x="825566" y="33254"/>
                      <a:pt x="1003768" y="0"/>
                    </a:cubicBezTo>
                    <a:cubicBezTo>
                      <a:pt x="1181970" y="-33254"/>
                      <a:pt x="1496937" y="56349"/>
                      <a:pt x="1665342" y="0"/>
                    </a:cubicBezTo>
                    <a:cubicBezTo>
                      <a:pt x="1833747" y="-56349"/>
                      <a:pt x="1920266" y="30863"/>
                      <a:pt x="2144414" y="0"/>
                    </a:cubicBezTo>
                    <a:cubicBezTo>
                      <a:pt x="2368562" y="-30863"/>
                      <a:pt x="2499693" y="44323"/>
                      <a:pt x="2669110" y="0"/>
                    </a:cubicBezTo>
                    <a:cubicBezTo>
                      <a:pt x="2838527" y="-44323"/>
                      <a:pt x="3057049" y="43194"/>
                      <a:pt x="3193807" y="0"/>
                    </a:cubicBezTo>
                    <a:cubicBezTo>
                      <a:pt x="3330565" y="-43194"/>
                      <a:pt x="3555219" y="62010"/>
                      <a:pt x="3764130" y="0"/>
                    </a:cubicBezTo>
                    <a:cubicBezTo>
                      <a:pt x="3973041" y="-62010"/>
                      <a:pt x="4331738" y="63941"/>
                      <a:pt x="4562582" y="0"/>
                    </a:cubicBezTo>
                    <a:cubicBezTo>
                      <a:pt x="4591714" y="106141"/>
                      <a:pt x="4545633" y="382681"/>
                      <a:pt x="4562582" y="510496"/>
                    </a:cubicBezTo>
                    <a:cubicBezTo>
                      <a:pt x="4579531" y="638311"/>
                      <a:pt x="4531032" y="962243"/>
                      <a:pt x="4562582" y="1086162"/>
                    </a:cubicBezTo>
                    <a:cubicBezTo>
                      <a:pt x="4330107" y="1135098"/>
                      <a:pt x="4269188" y="1041994"/>
                      <a:pt x="4037885" y="1086162"/>
                    </a:cubicBezTo>
                    <a:cubicBezTo>
                      <a:pt x="3806582" y="1130330"/>
                      <a:pt x="3739005" y="1021612"/>
                      <a:pt x="3467562" y="1086162"/>
                    </a:cubicBezTo>
                    <a:cubicBezTo>
                      <a:pt x="3196119" y="1150712"/>
                      <a:pt x="2995680" y="1060940"/>
                      <a:pt x="2805988" y="1086162"/>
                    </a:cubicBezTo>
                    <a:cubicBezTo>
                      <a:pt x="2616296" y="1111384"/>
                      <a:pt x="2548553" y="1076278"/>
                      <a:pt x="2326917" y="1086162"/>
                    </a:cubicBezTo>
                    <a:cubicBezTo>
                      <a:pt x="2105281" y="1096046"/>
                      <a:pt x="1957491" y="1035845"/>
                      <a:pt x="1665342" y="1086162"/>
                    </a:cubicBezTo>
                    <a:cubicBezTo>
                      <a:pt x="1373193" y="1136479"/>
                      <a:pt x="1324492" y="1023805"/>
                      <a:pt x="1049394" y="1086162"/>
                    </a:cubicBezTo>
                    <a:cubicBezTo>
                      <a:pt x="774296" y="1148519"/>
                      <a:pt x="231971" y="976792"/>
                      <a:pt x="0" y="1086162"/>
                    </a:cubicBezTo>
                    <a:cubicBezTo>
                      <a:pt x="-39732" y="954479"/>
                      <a:pt x="6743" y="800117"/>
                      <a:pt x="0" y="543081"/>
                    </a:cubicBezTo>
                    <a:cubicBezTo>
                      <a:pt x="-6743" y="286045"/>
                      <a:pt x="5115" y="148242"/>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f>
                            <m:fPr>
                              <m:ctrlPr>
                                <a:rPr lang="en-US" sz="2000" i="1">
                                  <a:latin typeface="Cambria Math" panose="02040503050406030204" pitchFamily="18" charset="0"/>
                                </a:rPr>
                              </m:ctrlPr>
                            </m:fPr>
                            <m:num>
                              <m:r>
                                <a:rPr lang="en-US" sz="2000" i="1">
                                  <a:latin typeface="Cambria Math" panose="02040503050406030204" pitchFamily="18" charset="0"/>
                                </a:rPr>
                                <m:t>𝑑𝑓</m:t>
                              </m:r>
                              <m:d>
                                <m:dPr>
                                  <m:ctrlPr>
                                    <a:rPr lang="en-US" sz="2000" i="1">
                                      <a:latin typeface="Cambria Math" panose="02040503050406030204" pitchFamily="18" charset="0"/>
                                    </a:rPr>
                                  </m:ctrlPr>
                                </m:dPr>
                                <m:e>
                                  <m:r>
                                    <a:rPr lang="en-US" sz="2000" i="1">
                                      <a:latin typeface="Cambria Math" panose="02040503050406030204" pitchFamily="18" charset="0"/>
                                    </a:rPr>
                                    <m:t>𝑥</m:t>
                                  </m:r>
                                </m:e>
                              </m:d>
                            </m:num>
                            <m:den>
                              <m:r>
                                <a:rPr lang="en-US" sz="2000" i="1">
                                  <a:latin typeface="Cambria Math" panose="02040503050406030204" pitchFamily="18" charset="0"/>
                                </a:rPr>
                                <m:t>𝑑𝑥</m:t>
                              </m:r>
                            </m:den>
                          </m:f>
                          <m:r>
                            <a:rPr lang="en-US" sz="2000" i="1">
                              <a:latin typeface="Cambria Math" panose="02040503050406030204" pitchFamily="18" charset="0"/>
                            </a:rPr>
                            <m:t>=</m:t>
                          </m:r>
                        </m:fName>
                        <m:e>
                          <m:f>
                            <m:fPr>
                              <m:ctrlPr>
                                <a:rPr lang="en-US" sz="2000" i="1">
                                  <a:latin typeface="Cambria Math" panose="02040503050406030204" pitchFamily="18" charset="0"/>
                                </a:rPr>
                              </m:ctrlPr>
                            </m:fPr>
                            <m:num>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+1</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num>
                            <m:den>
                              <m:r>
                                <a:rPr lang="en-US" sz="2000" b="0" i="1" smtClean="0">
                                  <a:latin typeface="Cambria Math" panose="02040503050406030204" pitchFamily="18" charset="0"/>
                                </a:rPr>
                                <m:t>1</m:t>
                              </m:r>
                            </m:den>
                          </m:f>
                        </m:e>
                      </m:func>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oMath>
                  </m:oMathPara>
                </a14:m>
                <a:endParaRPr lang="en-US" sz="2000" dirty="0"/>
              </a:p>
            </p:txBody>
          </p:sp>
        </mc:Choice>
        <mc:Fallback xmlns="">
          <p:sp>
            <p:nvSpPr>
              <p:cNvPr id="19" name="Rectangle 18">
                <a:extLst>
                  <a:ext uri="{FF2B5EF4-FFF2-40B4-BE49-F238E27FC236}">
                    <a16:creationId xmlns:a16="http://schemas.microsoft.com/office/drawing/2014/main" id="{548E4827-B747-485D-BE93-203557A207B0}"/>
                  </a:ext>
                </a:extLst>
              </p:cNvPr>
              <p:cNvSpPr>
                <a:spLocks noRot="1" noChangeAspect="1" noMove="1" noResize="1" noEditPoints="1" noAdjustHandles="1" noChangeArrowheads="1" noChangeShapeType="1" noTextEdit="1"/>
              </p:cNvSpPr>
              <p:nvPr/>
            </p:nvSpPr>
            <p:spPr>
              <a:xfrm>
                <a:off x="679267" y="3978406"/>
                <a:ext cx="4562582" cy="1086162"/>
              </a:xfrm>
              <a:prstGeom prst="rect">
                <a:avLst/>
              </a:prstGeom>
              <a:blipFill>
                <a:blip r:embed="rId3"/>
                <a:stretch>
                  <a:fillRect/>
                </a:stretch>
              </a:blipFill>
              <a:ln>
                <a:extLst>
                  <a:ext uri="{C807C97D-BFC1-408E-A445-0C87EB9F89A2}">
                    <ask:lineSketchStyleProps xmlns:ask="http://schemas.microsoft.com/office/drawing/2018/sketchyshapes" sd="920769958">
                      <a:custGeom>
                        <a:avLst/>
                        <a:gdLst>
                          <a:gd name="connsiteX0" fmla="*/ 0 w 4562582"/>
                          <a:gd name="connsiteY0" fmla="*/ 0 h 1086162"/>
                          <a:gd name="connsiteX1" fmla="*/ 433445 w 4562582"/>
                          <a:gd name="connsiteY1" fmla="*/ 0 h 1086162"/>
                          <a:gd name="connsiteX2" fmla="*/ 1049394 w 4562582"/>
                          <a:gd name="connsiteY2" fmla="*/ 0 h 1086162"/>
                          <a:gd name="connsiteX3" fmla="*/ 1528465 w 4562582"/>
                          <a:gd name="connsiteY3" fmla="*/ 0 h 1086162"/>
                          <a:gd name="connsiteX4" fmla="*/ 2098788 w 4562582"/>
                          <a:gd name="connsiteY4" fmla="*/ 0 h 1086162"/>
                          <a:gd name="connsiteX5" fmla="*/ 2669110 w 4562582"/>
                          <a:gd name="connsiteY5" fmla="*/ 0 h 1086162"/>
                          <a:gd name="connsiteX6" fmla="*/ 3239433 w 4562582"/>
                          <a:gd name="connsiteY6" fmla="*/ 0 h 1086162"/>
                          <a:gd name="connsiteX7" fmla="*/ 3855382 w 4562582"/>
                          <a:gd name="connsiteY7" fmla="*/ 0 h 1086162"/>
                          <a:gd name="connsiteX8" fmla="*/ 4562582 w 4562582"/>
                          <a:gd name="connsiteY8" fmla="*/ 0 h 1086162"/>
                          <a:gd name="connsiteX9" fmla="*/ 4562582 w 4562582"/>
                          <a:gd name="connsiteY9" fmla="*/ 543081 h 1086162"/>
                          <a:gd name="connsiteX10" fmla="*/ 4562582 w 4562582"/>
                          <a:gd name="connsiteY10" fmla="*/ 1086162 h 1086162"/>
                          <a:gd name="connsiteX11" fmla="*/ 3946633 w 4562582"/>
                          <a:gd name="connsiteY11" fmla="*/ 1086162 h 1086162"/>
                          <a:gd name="connsiteX12" fmla="*/ 3467562 w 4562582"/>
                          <a:gd name="connsiteY12" fmla="*/ 1086162 h 1086162"/>
                          <a:gd name="connsiteX13" fmla="*/ 2851614 w 4562582"/>
                          <a:gd name="connsiteY13" fmla="*/ 1086162 h 1086162"/>
                          <a:gd name="connsiteX14" fmla="*/ 2281291 w 4562582"/>
                          <a:gd name="connsiteY14" fmla="*/ 1086162 h 1086162"/>
                          <a:gd name="connsiteX15" fmla="*/ 1756594 w 4562582"/>
                          <a:gd name="connsiteY15" fmla="*/ 1086162 h 1086162"/>
                          <a:gd name="connsiteX16" fmla="*/ 1231897 w 4562582"/>
                          <a:gd name="connsiteY16" fmla="*/ 1086162 h 1086162"/>
                          <a:gd name="connsiteX17" fmla="*/ 752826 w 4562582"/>
                          <a:gd name="connsiteY17" fmla="*/ 1086162 h 1086162"/>
                          <a:gd name="connsiteX18" fmla="*/ 0 w 4562582"/>
                          <a:gd name="connsiteY18" fmla="*/ 1086162 h 1086162"/>
                          <a:gd name="connsiteX19" fmla="*/ 0 w 4562582"/>
                          <a:gd name="connsiteY19" fmla="*/ 532219 h 1086162"/>
                          <a:gd name="connsiteX20" fmla="*/ 0 w 4562582"/>
                          <a:gd name="connsiteY20" fmla="*/ 0 h 108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62582" h="1086162" fill="none" extrusionOk="0">
                            <a:moveTo>
                              <a:pt x="0" y="0"/>
                            </a:moveTo>
                            <a:cubicBezTo>
                              <a:pt x="187925" y="-25382"/>
                              <a:pt x="225272" y="39780"/>
                              <a:pt x="433445" y="0"/>
                            </a:cubicBezTo>
                            <a:cubicBezTo>
                              <a:pt x="641619" y="-39780"/>
                              <a:pt x="897332" y="5249"/>
                              <a:pt x="1049394" y="0"/>
                            </a:cubicBezTo>
                            <a:cubicBezTo>
                              <a:pt x="1201456" y="-5249"/>
                              <a:pt x="1366066" y="37372"/>
                              <a:pt x="1528465" y="0"/>
                            </a:cubicBezTo>
                            <a:cubicBezTo>
                              <a:pt x="1690864" y="-37372"/>
                              <a:pt x="1847123" y="18453"/>
                              <a:pt x="2098788" y="0"/>
                            </a:cubicBezTo>
                            <a:cubicBezTo>
                              <a:pt x="2350453" y="-18453"/>
                              <a:pt x="2422161" y="19737"/>
                              <a:pt x="2669110" y="0"/>
                            </a:cubicBezTo>
                            <a:cubicBezTo>
                              <a:pt x="2916059" y="-19737"/>
                              <a:pt x="3081377" y="60991"/>
                              <a:pt x="3239433" y="0"/>
                            </a:cubicBezTo>
                            <a:cubicBezTo>
                              <a:pt x="3397489" y="-60991"/>
                              <a:pt x="3629279" y="13693"/>
                              <a:pt x="3855382" y="0"/>
                            </a:cubicBezTo>
                            <a:cubicBezTo>
                              <a:pt x="4081485" y="-13693"/>
                              <a:pt x="4336032" y="53630"/>
                              <a:pt x="4562582" y="0"/>
                            </a:cubicBezTo>
                            <a:cubicBezTo>
                              <a:pt x="4572957" y="142630"/>
                              <a:pt x="4532939" y="336627"/>
                              <a:pt x="4562582" y="543081"/>
                            </a:cubicBezTo>
                            <a:cubicBezTo>
                              <a:pt x="4592225" y="749535"/>
                              <a:pt x="4506286" y="943254"/>
                              <a:pt x="4562582" y="1086162"/>
                            </a:cubicBezTo>
                            <a:cubicBezTo>
                              <a:pt x="4282991" y="1103955"/>
                              <a:pt x="4204813" y="1065646"/>
                              <a:pt x="3946633" y="1086162"/>
                            </a:cubicBezTo>
                            <a:cubicBezTo>
                              <a:pt x="3688453" y="1106678"/>
                              <a:pt x="3620625" y="1061002"/>
                              <a:pt x="3467562" y="1086162"/>
                            </a:cubicBezTo>
                            <a:cubicBezTo>
                              <a:pt x="3314499" y="1111322"/>
                              <a:pt x="3060657" y="1015482"/>
                              <a:pt x="2851614" y="1086162"/>
                            </a:cubicBezTo>
                            <a:cubicBezTo>
                              <a:pt x="2642571" y="1156842"/>
                              <a:pt x="2418130" y="1062301"/>
                              <a:pt x="2281291" y="1086162"/>
                            </a:cubicBezTo>
                            <a:cubicBezTo>
                              <a:pt x="2144452" y="1110023"/>
                              <a:pt x="1971750" y="1052813"/>
                              <a:pt x="1756594" y="1086162"/>
                            </a:cubicBezTo>
                            <a:cubicBezTo>
                              <a:pt x="1541438" y="1119511"/>
                              <a:pt x="1350348" y="1052894"/>
                              <a:pt x="1231897" y="1086162"/>
                            </a:cubicBezTo>
                            <a:cubicBezTo>
                              <a:pt x="1113446" y="1119430"/>
                              <a:pt x="937637" y="1048281"/>
                              <a:pt x="752826" y="1086162"/>
                            </a:cubicBezTo>
                            <a:cubicBezTo>
                              <a:pt x="568015" y="1124043"/>
                              <a:pt x="337298" y="1014949"/>
                              <a:pt x="0" y="1086162"/>
                            </a:cubicBezTo>
                            <a:cubicBezTo>
                              <a:pt x="-27196" y="894561"/>
                              <a:pt x="58319" y="666495"/>
                              <a:pt x="0" y="532219"/>
                            </a:cubicBezTo>
                            <a:cubicBezTo>
                              <a:pt x="-58319" y="397943"/>
                              <a:pt x="2805" y="134158"/>
                              <a:pt x="0" y="0"/>
                            </a:cubicBezTo>
                            <a:close/>
                          </a:path>
                          <a:path w="4562582" h="1086162" stroke="0" extrusionOk="0">
                            <a:moveTo>
                              <a:pt x="0" y="0"/>
                            </a:moveTo>
                            <a:cubicBezTo>
                              <a:pt x="200157" y="-24724"/>
                              <a:pt x="394391" y="25355"/>
                              <a:pt x="524697" y="0"/>
                            </a:cubicBezTo>
                            <a:cubicBezTo>
                              <a:pt x="655003" y="-25355"/>
                              <a:pt x="825566" y="33254"/>
                              <a:pt x="1003768" y="0"/>
                            </a:cubicBezTo>
                            <a:cubicBezTo>
                              <a:pt x="1181970" y="-33254"/>
                              <a:pt x="1496937" y="56349"/>
                              <a:pt x="1665342" y="0"/>
                            </a:cubicBezTo>
                            <a:cubicBezTo>
                              <a:pt x="1833747" y="-56349"/>
                              <a:pt x="1920266" y="30863"/>
                              <a:pt x="2144414" y="0"/>
                            </a:cubicBezTo>
                            <a:cubicBezTo>
                              <a:pt x="2368562" y="-30863"/>
                              <a:pt x="2499693" y="44323"/>
                              <a:pt x="2669110" y="0"/>
                            </a:cubicBezTo>
                            <a:cubicBezTo>
                              <a:pt x="2838527" y="-44323"/>
                              <a:pt x="3057049" y="43194"/>
                              <a:pt x="3193807" y="0"/>
                            </a:cubicBezTo>
                            <a:cubicBezTo>
                              <a:pt x="3330565" y="-43194"/>
                              <a:pt x="3555219" y="62010"/>
                              <a:pt x="3764130" y="0"/>
                            </a:cubicBezTo>
                            <a:cubicBezTo>
                              <a:pt x="3973041" y="-62010"/>
                              <a:pt x="4331738" y="63941"/>
                              <a:pt x="4562582" y="0"/>
                            </a:cubicBezTo>
                            <a:cubicBezTo>
                              <a:pt x="4591714" y="106141"/>
                              <a:pt x="4545633" y="382681"/>
                              <a:pt x="4562582" y="510496"/>
                            </a:cubicBezTo>
                            <a:cubicBezTo>
                              <a:pt x="4579531" y="638311"/>
                              <a:pt x="4531032" y="962243"/>
                              <a:pt x="4562582" y="1086162"/>
                            </a:cubicBezTo>
                            <a:cubicBezTo>
                              <a:pt x="4330107" y="1135098"/>
                              <a:pt x="4269188" y="1041994"/>
                              <a:pt x="4037885" y="1086162"/>
                            </a:cubicBezTo>
                            <a:cubicBezTo>
                              <a:pt x="3806582" y="1130330"/>
                              <a:pt x="3739005" y="1021612"/>
                              <a:pt x="3467562" y="1086162"/>
                            </a:cubicBezTo>
                            <a:cubicBezTo>
                              <a:pt x="3196119" y="1150712"/>
                              <a:pt x="2995680" y="1060940"/>
                              <a:pt x="2805988" y="1086162"/>
                            </a:cubicBezTo>
                            <a:cubicBezTo>
                              <a:pt x="2616296" y="1111384"/>
                              <a:pt x="2548553" y="1076278"/>
                              <a:pt x="2326917" y="1086162"/>
                            </a:cubicBezTo>
                            <a:cubicBezTo>
                              <a:pt x="2105281" y="1096046"/>
                              <a:pt x="1957491" y="1035845"/>
                              <a:pt x="1665342" y="1086162"/>
                            </a:cubicBezTo>
                            <a:cubicBezTo>
                              <a:pt x="1373193" y="1136479"/>
                              <a:pt x="1324492" y="1023805"/>
                              <a:pt x="1049394" y="1086162"/>
                            </a:cubicBezTo>
                            <a:cubicBezTo>
                              <a:pt x="774296" y="1148519"/>
                              <a:pt x="231971" y="976792"/>
                              <a:pt x="0" y="1086162"/>
                            </a:cubicBezTo>
                            <a:cubicBezTo>
                              <a:pt x="-39732" y="954479"/>
                              <a:pt x="6743" y="800117"/>
                              <a:pt x="0" y="543081"/>
                            </a:cubicBezTo>
                            <a:cubicBezTo>
                              <a:pt x="-6743" y="286045"/>
                              <a:pt x="5115" y="148242"/>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06D2673-BBC3-49F2-95D1-D6C0295539B7}"/>
                  </a:ext>
                </a:extLst>
              </p:cNvPr>
              <p:cNvSpPr/>
              <p:nvPr/>
            </p:nvSpPr>
            <p:spPr>
              <a:xfrm>
                <a:off x="5851449" y="2992198"/>
                <a:ext cx="3444731" cy="832104"/>
              </a:xfrm>
              <a:custGeom>
                <a:avLst/>
                <a:gdLst>
                  <a:gd name="connsiteX0" fmla="*/ 0 w 3444731"/>
                  <a:gd name="connsiteY0" fmla="*/ 0 h 832104"/>
                  <a:gd name="connsiteX1" fmla="*/ 574122 w 3444731"/>
                  <a:gd name="connsiteY1" fmla="*/ 0 h 832104"/>
                  <a:gd name="connsiteX2" fmla="*/ 1079349 w 3444731"/>
                  <a:gd name="connsiteY2" fmla="*/ 0 h 832104"/>
                  <a:gd name="connsiteX3" fmla="*/ 1584576 w 3444731"/>
                  <a:gd name="connsiteY3" fmla="*/ 0 h 832104"/>
                  <a:gd name="connsiteX4" fmla="*/ 2124251 w 3444731"/>
                  <a:gd name="connsiteY4" fmla="*/ 0 h 832104"/>
                  <a:gd name="connsiteX5" fmla="*/ 2732820 w 3444731"/>
                  <a:gd name="connsiteY5" fmla="*/ 0 h 832104"/>
                  <a:gd name="connsiteX6" fmla="*/ 3444731 w 3444731"/>
                  <a:gd name="connsiteY6" fmla="*/ 0 h 832104"/>
                  <a:gd name="connsiteX7" fmla="*/ 3444731 w 3444731"/>
                  <a:gd name="connsiteY7" fmla="*/ 416052 h 832104"/>
                  <a:gd name="connsiteX8" fmla="*/ 3444731 w 3444731"/>
                  <a:gd name="connsiteY8" fmla="*/ 832104 h 832104"/>
                  <a:gd name="connsiteX9" fmla="*/ 2973951 w 3444731"/>
                  <a:gd name="connsiteY9" fmla="*/ 832104 h 832104"/>
                  <a:gd name="connsiteX10" fmla="*/ 2399829 w 3444731"/>
                  <a:gd name="connsiteY10" fmla="*/ 832104 h 832104"/>
                  <a:gd name="connsiteX11" fmla="*/ 1894602 w 3444731"/>
                  <a:gd name="connsiteY11" fmla="*/ 832104 h 832104"/>
                  <a:gd name="connsiteX12" fmla="*/ 1251586 w 3444731"/>
                  <a:gd name="connsiteY12" fmla="*/ 832104 h 832104"/>
                  <a:gd name="connsiteX13" fmla="*/ 608569 w 3444731"/>
                  <a:gd name="connsiteY13" fmla="*/ 832104 h 832104"/>
                  <a:gd name="connsiteX14" fmla="*/ 0 w 3444731"/>
                  <a:gd name="connsiteY14" fmla="*/ 832104 h 832104"/>
                  <a:gd name="connsiteX15" fmla="*/ 0 w 3444731"/>
                  <a:gd name="connsiteY15" fmla="*/ 432694 h 832104"/>
                  <a:gd name="connsiteX16" fmla="*/ 0 w 3444731"/>
                  <a:gd name="connsiteY16"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4731" h="832104" fill="none" extrusionOk="0">
                    <a:moveTo>
                      <a:pt x="0" y="0"/>
                    </a:moveTo>
                    <a:cubicBezTo>
                      <a:pt x="221817" y="-58841"/>
                      <a:pt x="340244" y="585"/>
                      <a:pt x="574122" y="0"/>
                    </a:cubicBezTo>
                    <a:cubicBezTo>
                      <a:pt x="808000" y="-585"/>
                      <a:pt x="899909" y="29286"/>
                      <a:pt x="1079349" y="0"/>
                    </a:cubicBezTo>
                    <a:cubicBezTo>
                      <a:pt x="1258789" y="-29286"/>
                      <a:pt x="1412289" y="27860"/>
                      <a:pt x="1584576" y="0"/>
                    </a:cubicBezTo>
                    <a:cubicBezTo>
                      <a:pt x="1756863" y="-27860"/>
                      <a:pt x="1880975" y="39337"/>
                      <a:pt x="2124251" y="0"/>
                    </a:cubicBezTo>
                    <a:cubicBezTo>
                      <a:pt x="2367527" y="-39337"/>
                      <a:pt x="2475105" y="10294"/>
                      <a:pt x="2732820" y="0"/>
                    </a:cubicBezTo>
                    <a:cubicBezTo>
                      <a:pt x="2990535" y="-10294"/>
                      <a:pt x="3159849" y="64827"/>
                      <a:pt x="3444731" y="0"/>
                    </a:cubicBezTo>
                    <a:cubicBezTo>
                      <a:pt x="3458831" y="160458"/>
                      <a:pt x="3434134" y="326637"/>
                      <a:pt x="3444731" y="416052"/>
                    </a:cubicBezTo>
                    <a:cubicBezTo>
                      <a:pt x="3455328" y="505467"/>
                      <a:pt x="3419310" y="740250"/>
                      <a:pt x="3444731" y="832104"/>
                    </a:cubicBezTo>
                    <a:cubicBezTo>
                      <a:pt x="3226471" y="833089"/>
                      <a:pt x="3119662" y="792355"/>
                      <a:pt x="2973951" y="832104"/>
                    </a:cubicBezTo>
                    <a:cubicBezTo>
                      <a:pt x="2828240" y="871853"/>
                      <a:pt x="2604406" y="801036"/>
                      <a:pt x="2399829" y="832104"/>
                    </a:cubicBezTo>
                    <a:cubicBezTo>
                      <a:pt x="2195252" y="863172"/>
                      <a:pt x="1998784" y="803902"/>
                      <a:pt x="1894602" y="832104"/>
                    </a:cubicBezTo>
                    <a:cubicBezTo>
                      <a:pt x="1790420" y="860306"/>
                      <a:pt x="1531243" y="816273"/>
                      <a:pt x="1251586" y="832104"/>
                    </a:cubicBezTo>
                    <a:cubicBezTo>
                      <a:pt x="971929" y="847935"/>
                      <a:pt x="901246" y="791413"/>
                      <a:pt x="608569" y="832104"/>
                    </a:cubicBezTo>
                    <a:cubicBezTo>
                      <a:pt x="315892" y="872795"/>
                      <a:pt x="233615" y="774386"/>
                      <a:pt x="0" y="832104"/>
                    </a:cubicBezTo>
                    <a:cubicBezTo>
                      <a:pt x="-15839" y="720821"/>
                      <a:pt x="3965" y="572141"/>
                      <a:pt x="0" y="432694"/>
                    </a:cubicBezTo>
                    <a:cubicBezTo>
                      <a:pt x="-3965" y="293247"/>
                      <a:pt x="9244" y="201540"/>
                      <a:pt x="0" y="0"/>
                    </a:cubicBezTo>
                    <a:close/>
                  </a:path>
                  <a:path w="3444731" h="832104" stroke="0" extrusionOk="0">
                    <a:moveTo>
                      <a:pt x="0" y="0"/>
                    </a:moveTo>
                    <a:cubicBezTo>
                      <a:pt x="174684" y="-26010"/>
                      <a:pt x="335164" y="7079"/>
                      <a:pt x="539675" y="0"/>
                    </a:cubicBezTo>
                    <a:cubicBezTo>
                      <a:pt x="744187" y="-7079"/>
                      <a:pt x="848001" y="7009"/>
                      <a:pt x="1044902" y="0"/>
                    </a:cubicBezTo>
                    <a:cubicBezTo>
                      <a:pt x="1241803" y="-7009"/>
                      <a:pt x="1449156" y="4824"/>
                      <a:pt x="1687918" y="0"/>
                    </a:cubicBezTo>
                    <a:cubicBezTo>
                      <a:pt x="1926680" y="-4824"/>
                      <a:pt x="1956887" y="23469"/>
                      <a:pt x="2193145" y="0"/>
                    </a:cubicBezTo>
                    <a:cubicBezTo>
                      <a:pt x="2429403" y="-23469"/>
                      <a:pt x="2603934" y="28225"/>
                      <a:pt x="2732820" y="0"/>
                    </a:cubicBezTo>
                    <a:cubicBezTo>
                      <a:pt x="2861706" y="-28225"/>
                      <a:pt x="3257456" y="20215"/>
                      <a:pt x="3444731" y="0"/>
                    </a:cubicBezTo>
                    <a:cubicBezTo>
                      <a:pt x="3458085" y="92599"/>
                      <a:pt x="3397388" y="212996"/>
                      <a:pt x="3444731" y="416052"/>
                    </a:cubicBezTo>
                    <a:cubicBezTo>
                      <a:pt x="3492074" y="619108"/>
                      <a:pt x="3406497" y="697945"/>
                      <a:pt x="3444731" y="832104"/>
                    </a:cubicBezTo>
                    <a:cubicBezTo>
                      <a:pt x="3300308" y="856300"/>
                      <a:pt x="3051318" y="809345"/>
                      <a:pt x="2905056" y="832104"/>
                    </a:cubicBezTo>
                    <a:cubicBezTo>
                      <a:pt x="2758794" y="854863"/>
                      <a:pt x="2502525" y="796734"/>
                      <a:pt x="2330935" y="832104"/>
                    </a:cubicBezTo>
                    <a:cubicBezTo>
                      <a:pt x="2159345" y="867474"/>
                      <a:pt x="2070209" y="821716"/>
                      <a:pt x="1825707" y="832104"/>
                    </a:cubicBezTo>
                    <a:cubicBezTo>
                      <a:pt x="1581205" y="842492"/>
                      <a:pt x="1403452" y="795659"/>
                      <a:pt x="1251586" y="832104"/>
                    </a:cubicBezTo>
                    <a:cubicBezTo>
                      <a:pt x="1099720" y="868549"/>
                      <a:pt x="775965" y="806403"/>
                      <a:pt x="608569" y="832104"/>
                    </a:cubicBezTo>
                    <a:cubicBezTo>
                      <a:pt x="441173" y="857805"/>
                      <a:pt x="214967" y="764061"/>
                      <a:pt x="0" y="832104"/>
                    </a:cubicBezTo>
                    <a:cubicBezTo>
                      <a:pt x="-39560" y="692804"/>
                      <a:pt x="5071" y="494129"/>
                      <a:pt x="0" y="399410"/>
                    </a:cubicBezTo>
                    <a:cubicBezTo>
                      <a:pt x="-5071" y="304691"/>
                      <a:pt x="41826" y="141222"/>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fName>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1</m:t>
                              </m:r>
                            </m:e>
                          </m:d>
                        </m:e>
                      </m:func>
                    </m:oMath>
                  </m:oMathPara>
                </a14:m>
                <a:endParaRPr lang="en-US" sz="2000" dirty="0"/>
              </a:p>
            </p:txBody>
          </p:sp>
        </mc:Choice>
        <mc:Fallback xmlns="">
          <p:sp>
            <p:nvSpPr>
              <p:cNvPr id="9" name="Rectangle 8">
                <a:extLst>
                  <a:ext uri="{FF2B5EF4-FFF2-40B4-BE49-F238E27FC236}">
                    <a16:creationId xmlns:a16="http://schemas.microsoft.com/office/drawing/2014/main" id="{206D2673-BBC3-49F2-95D1-D6C0295539B7}"/>
                  </a:ext>
                </a:extLst>
              </p:cNvPr>
              <p:cNvSpPr>
                <a:spLocks noRot="1" noChangeAspect="1" noMove="1" noResize="1" noEditPoints="1" noAdjustHandles="1" noChangeArrowheads="1" noChangeShapeType="1" noTextEdit="1"/>
              </p:cNvSpPr>
              <p:nvPr/>
            </p:nvSpPr>
            <p:spPr>
              <a:xfrm>
                <a:off x="5851449" y="2992198"/>
                <a:ext cx="3444731" cy="832104"/>
              </a:xfrm>
              <a:prstGeom prst="rect">
                <a:avLst/>
              </a:prstGeom>
              <a:blipFill>
                <a:blip r:embed="rId4"/>
                <a:stretch>
                  <a:fillRect/>
                </a:stretch>
              </a:blipFill>
              <a:ln>
                <a:extLst>
                  <a:ext uri="{C807C97D-BFC1-408E-A445-0C87EB9F89A2}">
                    <ask:lineSketchStyleProps xmlns:ask="http://schemas.microsoft.com/office/drawing/2018/sketchyshapes" sd="920769958">
                      <a:custGeom>
                        <a:avLst/>
                        <a:gdLst>
                          <a:gd name="connsiteX0" fmla="*/ 0 w 3444731"/>
                          <a:gd name="connsiteY0" fmla="*/ 0 h 832104"/>
                          <a:gd name="connsiteX1" fmla="*/ 574122 w 3444731"/>
                          <a:gd name="connsiteY1" fmla="*/ 0 h 832104"/>
                          <a:gd name="connsiteX2" fmla="*/ 1079349 w 3444731"/>
                          <a:gd name="connsiteY2" fmla="*/ 0 h 832104"/>
                          <a:gd name="connsiteX3" fmla="*/ 1584576 w 3444731"/>
                          <a:gd name="connsiteY3" fmla="*/ 0 h 832104"/>
                          <a:gd name="connsiteX4" fmla="*/ 2124251 w 3444731"/>
                          <a:gd name="connsiteY4" fmla="*/ 0 h 832104"/>
                          <a:gd name="connsiteX5" fmla="*/ 2732820 w 3444731"/>
                          <a:gd name="connsiteY5" fmla="*/ 0 h 832104"/>
                          <a:gd name="connsiteX6" fmla="*/ 3444731 w 3444731"/>
                          <a:gd name="connsiteY6" fmla="*/ 0 h 832104"/>
                          <a:gd name="connsiteX7" fmla="*/ 3444731 w 3444731"/>
                          <a:gd name="connsiteY7" fmla="*/ 416052 h 832104"/>
                          <a:gd name="connsiteX8" fmla="*/ 3444731 w 3444731"/>
                          <a:gd name="connsiteY8" fmla="*/ 832104 h 832104"/>
                          <a:gd name="connsiteX9" fmla="*/ 2973951 w 3444731"/>
                          <a:gd name="connsiteY9" fmla="*/ 832104 h 832104"/>
                          <a:gd name="connsiteX10" fmla="*/ 2399829 w 3444731"/>
                          <a:gd name="connsiteY10" fmla="*/ 832104 h 832104"/>
                          <a:gd name="connsiteX11" fmla="*/ 1894602 w 3444731"/>
                          <a:gd name="connsiteY11" fmla="*/ 832104 h 832104"/>
                          <a:gd name="connsiteX12" fmla="*/ 1251586 w 3444731"/>
                          <a:gd name="connsiteY12" fmla="*/ 832104 h 832104"/>
                          <a:gd name="connsiteX13" fmla="*/ 608569 w 3444731"/>
                          <a:gd name="connsiteY13" fmla="*/ 832104 h 832104"/>
                          <a:gd name="connsiteX14" fmla="*/ 0 w 3444731"/>
                          <a:gd name="connsiteY14" fmla="*/ 832104 h 832104"/>
                          <a:gd name="connsiteX15" fmla="*/ 0 w 3444731"/>
                          <a:gd name="connsiteY15" fmla="*/ 432694 h 832104"/>
                          <a:gd name="connsiteX16" fmla="*/ 0 w 3444731"/>
                          <a:gd name="connsiteY16"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4731" h="832104" fill="none" extrusionOk="0">
                            <a:moveTo>
                              <a:pt x="0" y="0"/>
                            </a:moveTo>
                            <a:cubicBezTo>
                              <a:pt x="221817" y="-58841"/>
                              <a:pt x="340244" y="585"/>
                              <a:pt x="574122" y="0"/>
                            </a:cubicBezTo>
                            <a:cubicBezTo>
                              <a:pt x="808000" y="-585"/>
                              <a:pt x="899909" y="29286"/>
                              <a:pt x="1079349" y="0"/>
                            </a:cubicBezTo>
                            <a:cubicBezTo>
                              <a:pt x="1258789" y="-29286"/>
                              <a:pt x="1412289" y="27860"/>
                              <a:pt x="1584576" y="0"/>
                            </a:cubicBezTo>
                            <a:cubicBezTo>
                              <a:pt x="1756863" y="-27860"/>
                              <a:pt x="1880975" y="39337"/>
                              <a:pt x="2124251" y="0"/>
                            </a:cubicBezTo>
                            <a:cubicBezTo>
                              <a:pt x="2367527" y="-39337"/>
                              <a:pt x="2475105" y="10294"/>
                              <a:pt x="2732820" y="0"/>
                            </a:cubicBezTo>
                            <a:cubicBezTo>
                              <a:pt x="2990535" y="-10294"/>
                              <a:pt x="3159849" y="64827"/>
                              <a:pt x="3444731" y="0"/>
                            </a:cubicBezTo>
                            <a:cubicBezTo>
                              <a:pt x="3458831" y="160458"/>
                              <a:pt x="3434134" y="326637"/>
                              <a:pt x="3444731" y="416052"/>
                            </a:cubicBezTo>
                            <a:cubicBezTo>
                              <a:pt x="3455328" y="505467"/>
                              <a:pt x="3419310" y="740250"/>
                              <a:pt x="3444731" y="832104"/>
                            </a:cubicBezTo>
                            <a:cubicBezTo>
                              <a:pt x="3226471" y="833089"/>
                              <a:pt x="3119662" y="792355"/>
                              <a:pt x="2973951" y="832104"/>
                            </a:cubicBezTo>
                            <a:cubicBezTo>
                              <a:pt x="2828240" y="871853"/>
                              <a:pt x="2604406" y="801036"/>
                              <a:pt x="2399829" y="832104"/>
                            </a:cubicBezTo>
                            <a:cubicBezTo>
                              <a:pt x="2195252" y="863172"/>
                              <a:pt x="1998784" y="803902"/>
                              <a:pt x="1894602" y="832104"/>
                            </a:cubicBezTo>
                            <a:cubicBezTo>
                              <a:pt x="1790420" y="860306"/>
                              <a:pt x="1531243" y="816273"/>
                              <a:pt x="1251586" y="832104"/>
                            </a:cubicBezTo>
                            <a:cubicBezTo>
                              <a:pt x="971929" y="847935"/>
                              <a:pt x="901246" y="791413"/>
                              <a:pt x="608569" y="832104"/>
                            </a:cubicBezTo>
                            <a:cubicBezTo>
                              <a:pt x="315892" y="872795"/>
                              <a:pt x="233615" y="774386"/>
                              <a:pt x="0" y="832104"/>
                            </a:cubicBezTo>
                            <a:cubicBezTo>
                              <a:pt x="-15839" y="720821"/>
                              <a:pt x="3965" y="572141"/>
                              <a:pt x="0" y="432694"/>
                            </a:cubicBezTo>
                            <a:cubicBezTo>
                              <a:pt x="-3965" y="293247"/>
                              <a:pt x="9244" y="201540"/>
                              <a:pt x="0" y="0"/>
                            </a:cubicBezTo>
                            <a:close/>
                          </a:path>
                          <a:path w="3444731" h="832104" stroke="0" extrusionOk="0">
                            <a:moveTo>
                              <a:pt x="0" y="0"/>
                            </a:moveTo>
                            <a:cubicBezTo>
                              <a:pt x="174684" y="-26010"/>
                              <a:pt x="335164" y="7079"/>
                              <a:pt x="539675" y="0"/>
                            </a:cubicBezTo>
                            <a:cubicBezTo>
                              <a:pt x="744187" y="-7079"/>
                              <a:pt x="848001" y="7009"/>
                              <a:pt x="1044902" y="0"/>
                            </a:cubicBezTo>
                            <a:cubicBezTo>
                              <a:pt x="1241803" y="-7009"/>
                              <a:pt x="1449156" y="4824"/>
                              <a:pt x="1687918" y="0"/>
                            </a:cubicBezTo>
                            <a:cubicBezTo>
                              <a:pt x="1926680" y="-4824"/>
                              <a:pt x="1956887" y="23469"/>
                              <a:pt x="2193145" y="0"/>
                            </a:cubicBezTo>
                            <a:cubicBezTo>
                              <a:pt x="2429403" y="-23469"/>
                              <a:pt x="2603934" y="28225"/>
                              <a:pt x="2732820" y="0"/>
                            </a:cubicBezTo>
                            <a:cubicBezTo>
                              <a:pt x="2861706" y="-28225"/>
                              <a:pt x="3257456" y="20215"/>
                              <a:pt x="3444731" y="0"/>
                            </a:cubicBezTo>
                            <a:cubicBezTo>
                              <a:pt x="3458085" y="92599"/>
                              <a:pt x="3397388" y="212996"/>
                              <a:pt x="3444731" y="416052"/>
                            </a:cubicBezTo>
                            <a:cubicBezTo>
                              <a:pt x="3492074" y="619108"/>
                              <a:pt x="3406497" y="697945"/>
                              <a:pt x="3444731" y="832104"/>
                            </a:cubicBezTo>
                            <a:cubicBezTo>
                              <a:pt x="3300308" y="856300"/>
                              <a:pt x="3051318" y="809345"/>
                              <a:pt x="2905056" y="832104"/>
                            </a:cubicBezTo>
                            <a:cubicBezTo>
                              <a:pt x="2758794" y="854863"/>
                              <a:pt x="2502525" y="796734"/>
                              <a:pt x="2330935" y="832104"/>
                            </a:cubicBezTo>
                            <a:cubicBezTo>
                              <a:pt x="2159345" y="867474"/>
                              <a:pt x="2070209" y="821716"/>
                              <a:pt x="1825707" y="832104"/>
                            </a:cubicBezTo>
                            <a:cubicBezTo>
                              <a:pt x="1581205" y="842492"/>
                              <a:pt x="1403452" y="795659"/>
                              <a:pt x="1251586" y="832104"/>
                            </a:cubicBezTo>
                            <a:cubicBezTo>
                              <a:pt x="1099720" y="868549"/>
                              <a:pt x="775965" y="806403"/>
                              <a:pt x="608569" y="832104"/>
                            </a:cubicBezTo>
                            <a:cubicBezTo>
                              <a:pt x="441173" y="857805"/>
                              <a:pt x="214967" y="764061"/>
                              <a:pt x="0" y="832104"/>
                            </a:cubicBezTo>
                            <a:cubicBezTo>
                              <a:pt x="-39560" y="692804"/>
                              <a:pt x="5071" y="494129"/>
                              <a:pt x="0" y="399410"/>
                            </a:cubicBezTo>
                            <a:cubicBezTo>
                              <a:pt x="-5071" y="304691"/>
                              <a:pt x="41826" y="141222"/>
                              <a:pt x="0" y="0"/>
                            </a:cubicBezTo>
                            <a:close/>
                          </a:path>
                        </a:pathLst>
                      </a:custGeom>
                      <ask:type>
                        <ask:lineSketchScribble/>
                      </ask:type>
                    </ask:lineSketchStyleProps>
                  </a:ext>
                </a:extLst>
              </a:ln>
            </p:spPr>
            <p:txBody>
              <a:bodyPr/>
              <a:lstStyle/>
              <a:p>
                <a:r>
                  <a:rPr lang="id-ID">
                    <a:noFill/>
                  </a:rPr>
                  <a:t> </a:t>
                </a:r>
              </a:p>
            </p:txBody>
          </p:sp>
        </mc:Fallback>
      </mc:AlternateContent>
      <p:sp>
        <p:nvSpPr>
          <p:cNvPr id="11" name="TextBox 10">
            <a:extLst>
              <a:ext uri="{FF2B5EF4-FFF2-40B4-BE49-F238E27FC236}">
                <a16:creationId xmlns:a16="http://schemas.microsoft.com/office/drawing/2014/main" id="{D4081D5C-CA20-4510-9179-94AF5D636F7B}"/>
              </a:ext>
            </a:extLst>
          </p:cNvPr>
          <p:cNvSpPr txBox="1"/>
          <p:nvPr/>
        </p:nvSpPr>
        <p:spPr>
          <a:xfrm>
            <a:off x="9542467" y="3223584"/>
            <a:ext cx="2283543" cy="369332"/>
          </a:xfrm>
          <a:prstGeom prst="rect">
            <a:avLst/>
          </a:prstGeom>
          <a:noFill/>
          <a:ln>
            <a:noFill/>
          </a:ln>
        </p:spPr>
        <p:txBody>
          <a:bodyPr wrap="square">
            <a:spAutoFit/>
          </a:bodyPr>
          <a:lstStyle/>
          <a:p>
            <a:r>
              <a:rPr lang="en-US" sz="1800" b="0" i="0" u="none" strike="noStrike" baseline="0" dirty="0">
                <a:solidFill>
                  <a:srgbClr val="000000"/>
                </a:solidFill>
                <a:latin typeface="Arial" panose="020B0604020202020204" pitchFamily="34" charset="0"/>
              </a:rPr>
              <a:t>Backward</a:t>
            </a:r>
            <a:r>
              <a:rPr lang="id-ID" sz="1800" b="0" i="0" u="none" strike="noStrike" baseline="0" dirty="0">
                <a:solidFill>
                  <a:srgbClr val="000000"/>
                </a:solidFill>
                <a:latin typeface="Arial" panose="020B0604020202020204" pitchFamily="34" charset="0"/>
              </a:rPr>
              <a:t> difference</a:t>
            </a:r>
            <a:endParaRPr lang="id-ID"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A7189F5-DD89-4506-BDCD-989E1FF4F6D1}"/>
                  </a:ext>
                </a:extLst>
              </p:cNvPr>
              <p:cNvSpPr/>
              <p:nvPr/>
            </p:nvSpPr>
            <p:spPr>
              <a:xfrm>
                <a:off x="5851449" y="4104925"/>
                <a:ext cx="3444731" cy="832104"/>
              </a:xfrm>
              <a:custGeom>
                <a:avLst/>
                <a:gdLst>
                  <a:gd name="connsiteX0" fmla="*/ 0 w 3444731"/>
                  <a:gd name="connsiteY0" fmla="*/ 0 h 832104"/>
                  <a:gd name="connsiteX1" fmla="*/ 574122 w 3444731"/>
                  <a:gd name="connsiteY1" fmla="*/ 0 h 832104"/>
                  <a:gd name="connsiteX2" fmla="*/ 1079349 w 3444731"/>
                  <a:gd name="connsiteY2" fmla="*/ 0 h 832104"/>
                  <a:gd name="connsiteX3" fmla="*/ 1584576 w 3444731"/>
                  <a:gd name="connsiteY3" fmla="*/ 0 h 832104"/>
                  <a:gd name="connsiteX4" fmla="*/ 2124251 w 3444731"/>
                  <a:gd name="connsiteY4" fmla="*/ 0 h 832104"/>
                  <a:gd name="connsiteX5" fmla="*/ 2732820 w 3444731"/>
                  <a:gd name="connsiteY5" fmla="*/ 0 h 832104"/>
                  <a:gd name="connsiteX6" fmla="*/ 3444731 w 3444731"/>
                  <a:gd name="connsiteY6" fmla="*/ 0 h 832104"/>
                  <a:gd name="connsiteX7" fmla="*/ 3444731 w 3444731"/>
                  <a:gd name="connsiteY7" fmla="*/ 416052 h 832104"/>
                  <a:gd name="connsiteX8" fmla="*/ 3444731 w 3444731"/>
                  <a:gd name="connsiteY8" fmla="*/ 832104 h 832104"/>
                  <a:gd name="connsiteX9" fmla="*/ 2973951 w 3444731"/>
                  <a:gd name="connsiteY9" fmla="*/ 832104 h 832104"/>
                  <a:gd name="connsiteX10" fmla="*/ 2399829 w 3444731"/>
                  <a:gd name="connsiteY10" fmla="*/ 832104 h 832104"/>
                  <a:gd name="connsiteX11" fmla="*/ 1894602 w 3444731"/>
                  <a:gd name="connsiteY11" fmla="*/ 832104 h 832104"/>
                  <a:gd name="connsiteX12" fmla="*/ 1251586 w 3444731"/>
                  <a:gd name="connsiteY12" fmla="*/ 832104 h 832104"/>
                  <a:gd name="connsiteX13" fmla="*/ 608569 w 3444731"/>
                  <a:gd name="connsiteY13" fmla="*/ 832104 h 832104"/>
                  <a:gd name="connsiteX14" fmla="*/ 0 w 3444731"/>
                  <a:gd name="connsiteY14" fmla="*/ 832104 h 832104"/>
                  <a:gd name="connsiteX15" fmla="*/ 0 w 3444731"/>
                  <a:gd name="connsiteY15" fmla="*/ 432694 h 832104"/>
                  <a:gd name="connsiteX16" fmla="*/ 0 w 3444731"/>
                  <a:gd name="connsiteY16"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4731" h="832104" fill="none" extrusionOk="0">
                    <a:moveTo>
                      <a:pt x="0" y="0"/>
                    </a:moveTo>
                    <a:cubicBezTo>
                      <a:pt x="221817" y="-58841"/>
                      <a:pt x="340244" y="585"/>
                      <a:pt x="574122" y="0"/>
                    </a:cubicBezTo>
                    <a:cubicBezTo>
                      <a:pt x="808000" y="-585"/>
                      <a:pt x="899909" y="29286"/>
                      <a:pt x="1079349" y="0"/>
                    </a:cubicBezTo>
                    <a:cubicBezTo>
                      <a:pt x="1258789" y="-29286"/>
                      <a:pt x="1412289" y="27860"/>
                      <a:pt x="1584576" y="0"/>
                    </a:cubicBezTo>
                    <a:cubicBezTo>
                      <a:pt x="1756863" y="-27860"/>
                      <a:pt x="1880975" y="39337"/>
                      <a:pt x="2124251" y="0"/>
                    </a:cubicBezTo>
                    <a:cubicBezTo>
                      <a:pt x="2367527" y="-39337"/>
                      <a:pt x="2475105" y="10294"/>
                      <a:pt x="2732820" y="0"/>
                    </a:cubicBezTo>
                    <a:cubicBezTo>
                      <a:pt x="2990535" y="-10294"/>
                      <a:pt x="3159849" y="64827"/>
                      <a:pt x="3444731" y="0"/>
                    </a:cubicBezTo>
                    <a:cubicBezTo>
                      <a:pt x="3458831" y="160458"/>
                      <a:pt x="3434134" y="326637"/>
                      <a:pt x="3444731" y="416052"/>
                    </a:cubicBezTo>
                    <a:cubicBezTo>
                      <a:pt x="3455328" y="505467"/>
                      <a:pt x="3419310" y="740250"/>
                      <a:pt x="3444731" y="832104"/>
                    </a:cubicBezTo>
                    <a:cubicBezTo>
                      <a:pt x="3226471" y="833089"/>
                      <a:pt x="3119662" y="792355"/>
                      <a:pt x="2973951" y="832104"/>
                    </a:cubicBezTo>
                    <a:cubicBezTo>
                      <a:pt x="2828240" y="871853"/>
                      <a:pt x="2604406" y="801036"/>
                      <a:pt x="2399829" y="832104"/>
                    </a:cubicBezTo>
                    <a:cubicBezTo>
                      <a:pt x="2195252" y="863172"/>
                      <a:pt x="1998784" y="803902"/>
                      <a:pt x="1894602" y="832104"/>
                    </a:cubicBezTo>
                    <a:cubicBezTo>
                      <a:pt x="1790420" y="860306"/>
                      <a:pt x="1531243" y="816273"/>
                      <a:pt x="1251586" y="832104"/>
                    </a:cubicBezTo>
                    <a:cubicBezTo>
                      <a:pt x="971929" y="847935"/>
                      <a:pt x="901246" y="791413"/>
                      <a:pt x="608569" y="832104"/>
                    </a:cubicBezTo>
                    <a:cubicBezTo>
                      <a:pt x="315892" y="872795"/>
                      <a:pt x="233615" y="774386"/>
                      <a:pt x="0" y="832104"/>
                    </a:cubicBezTo>
                    <a:cubicBezTo>
                      <a:pt x="-15839" y="720821"/>
                      <a:pt x="3965" y="572141"/>
                      <a:pt x="0" y="432694"/>
                    </a:cubicBezTo>
                    <a:cubicBezTo>
                      <a:pt x="-3965" y="293247"/>
                      <a:pt x="9244" y="201540"/>
                      <a:pt x="0" y="0"/>
                    </a:cubicBezTo>
                    <a:close/>
                  </a:path>
                  <a:path w="3444731" h="832104" stroke="0" extrusionOk="0">
                    <a:moveTo>
                      <a:pt x="0" y="0"/>
                    </a:moveTo>
                    <a:cubicBezTo>
                      <a:pt x="174684" y="-26010"/>
                      <a:pt x="335164" y="7079"/>
                      <a:pt x="539675" y="0"/>
                    </a:cubicBezTo>
                    <a:cubicBezTo>
                      <a:pt x="744187" y="-7079"/>
                      <a:pt x="848001" y="7009"/>
                      <a:pt x="1044902" y="0"/>
                    </a:cubicBezTo>
                    <a:cubicBezTo>
                      <a:pt x="1241803" y="-7009"/>
                      <a:pt x="1449156" y="4824"/>
                      <a:pt x="1687918" y="0"/>
                    </a:cubicBezTo>
                    <a:cubicBezTo>
                      <a:pt x="1926680" y="-4824"/>
                      <a:pt x="1956887" y="23469"/>
                      <a:pt x="2193145" y="0"/>
                    </a:cubicBezTo>
                    <a:cubicBezTo>
                      <a:pt x="2429403" y="-23469"/>
                      <a:pt x="2603934" y="28225"/>
                      <a:pt x="2732820" y="0"/>
                    </a:cubicBezTo>
                    <a:cubicBezTo>
                      <a:pt x="2861706" y="-28225"/>
                      <a:pt x="3257456" y="20215"/>
                      <a:pt x="3444731" y="0"/>
                    </a:cubicBezTo>
                    <a:cubicBezTo>
                      <a:pt x="3458085" y="92599"/>
                      <a:pt x="3397388" y="212996"/>
                      <a:pt x="3444731" y="416052"/>
                    </a:cubicBezTo>
                    <a:cubicBezTo>
                      <a:pt x="3492074" y="619108"/>
                      <a:pt x="3406497" y="697945"/>
                      <a:pt x="3444731" y="832104"/>
                    </a:cubicBezTo>
                    <a:cubicBezTo>
                      <a:pt x="3300308" y="856300"/>
                      <a:pt x="3051318" y="809345"/>
                      <a:pt x="2905056" y="832104"/>
                    </a:cubicBezTo>
                    <a:cubicBezTo>
                      <a:pt x="2758794" y="854863"/>
                      <a:pt x="2502525" y="796734"/>
                      <a:pt x="2330935" y="832104"/>
                    </a:cubicBezTo>
                    <a:cubicBezTo>
                      <a:pt x="2159345" y="867474"/>
                      <a:pt x="2070209" y="821716"/>
                      <a:pt x="1825707" y="832104"/>
                    </a:cubicBezTo>
                    <a:cubicBezTo>
                      <a:pt x="1581205" y="842492"/>
                      <a:pt x="1403452" y="795659"/>
                      <a:pt x="1251586" y="832104"/>
                    </a:cubicBezTo>
                    <a:cubicBezTo>
                      <a:pt x="1099720" y="868549"/>
                      <a:pt x="775965" y="806403"/>
                      <a:pt x="608569" y="832104"/>
                    </a:cubicBezTo>
                    <a:cubicBezTo>
                      <a:pt x="441173" y="857805"/>
                      <a:pt x="214967" y="764061"/>
                      <a:pt x="0" y="832104"/>
                    </a:cubicBezTo>
                    <a:cubicBezTo>
                      <a:pt x="-39560" y="692804"/>
                      <a:pt x="5071" y="494129"/>
                      <a:pt x="0" y="399410"/>
                    </a:cubicBezTo>
                    <a:cubicBezTo>
                      <a:pt x="-5071" y="304691"/>
                      <a:pt x="41826" y="141222"/>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fName>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solidFill>
                                    <a:srgbClr val="FF0000"/>
                                  </a:solidFill>
                                  <a:latin typeface="Cambria Math" panose="02040503050406030204" pitchFamily="18" charset="0"/>
                                </a:rPr>
                                <m:t>+1</m:t>
                              </m:r>
                            </m:e>
                          </m:d>
                        </m:e>
                      </m:func>
                    </m:oMath>
                  </m:oMathPara>
                </a14:m>
                <a:endParaRPr lang="en-US" sz="2000" dirty="0"/>
              </a:p>
            </p:txBody>
          </p:sp>
        </mc:Choice>
        <mc:Fallback xmlns="">
          <p:sp>
            <p:nvSpPr>
              <p:cNvPr id="12" name="Rectangle 11">
                <a:extLst>
                  <a:ext uri="{FF2B5EF4-FFF2-40B4-BE49-F238E27FC236}">
                    <a16:creationId xmlns:a16="http://schemas.microsoft.com/office/drawing/2014/main" id="{7A7189F5-DD89-4506-BDCD-989E1FF4F6D1}"/>
                  </a:ext>
                </a:extLst>
              </p:cNvPr>
              <p:cNvSpPr>
                <a:spLocks noRot="1" noChangeAspect="1" noMove="1" noResize="1" noEditPoints="1" noAdjustHandles="1" noChangeArrowheads="1" noChangeShapeType="1" noTextEdit="1"/>
              </p:cNvSpPr>
              <p:nvPr/>
            </p:nvSpPr>
            <p:spPr>
              <a:xfrm>
                <a:off x="5851449" y="4104925"/>
                <a:ext cx="3444731" cy="832104"/>
              </a:xfrm>
              <a:prstGeom prst="rect">
                <a:avLst/>
              </a:prstGeom>
              <a:blipFill>
                <a:blip r:embed="rId5"/>
                <a:stretch>
                  <a:fillRect/>
                </a:stretch>
              </a:blipFill>
              <a:ln>
                <a:extLst>
                  <a:ext uri="{C807C97D-BFC1-408E-A445-0C87EB9F89A2}">
                    <ask:lineSketchStyleProps xmlns:ask="http://schemas.microsoft.com/office/drawing/2018/sketchyshapes" sd="920769958">
                      <a:custGeom>
                        <a:avLst/>
                        <a:gdLst>
                          <a:gd name="connsiteX0" fmla="*/ 0 w 3444731"/>
                          <a:gd name="connsiteY0" fmla="*/ 0 h 832104"/>
                          <a:gd name="connsiteX1" fmla="*/ 574122 w 3444731"/>
                          <a:gd name="connsiteY1" fmla="*/ 0 h 832104"/>
                          <a:gd name="connsiteX2" fmla="*/ 1079349 w 3444731"/>
                          <a:gd name="connsiteY2" fmla="*/ 0 h 832104"/>
                          <a:gd name="connsiteX3" fmla="*/ 1584576 w 3444731"/>
                          <a:gd name="connsiteY3" fmla="*/ 0 h 832104"/>
                          <a:gd name="connsiteX4" fmla="*/ 2124251 w 3444731"/>
                          <a:gd name="connsiteY4" fmla="*/ 0 h 832104"/>
                          <a:gd name="connsiteX5" fmla="*/ 2732820 w 3444731"/>
                          <a:gd name="connsiteY5" fmla="*/ 0 h 832104"/>
                          <a:gd name="connsiteX6" fmla="*/ 3444731 w 3444731"/>
                          <a:gd name="connsiteY6" fmla="*/ 0 h 832104"/>
                          <a:gd name="connsiteX7" fmla="*/ 3444731 w 3444731"/>
                          <a:gd name="connsiteY7" fmla="*/ 416052 h 832104"/>
                          <a:gd name="connsiteX8" fmla="*/ 3444731 w 3444731"/>
                          <a:gd name="connsiteY8" fmla="*/ 832104 h 832104"/>
                          <a:gd name="connsiteX9" fmla="*/ 2973951 w 3444731"/>
                          <a:gd name="connsiteY9" fmla="*/ 832104 h 832104"/>
                          <a:gd name="connsiteX10" fmla="*/ 2399829 w 3444731"/>
                          <a:gd name="connsiteY10" fmla="*/ 832104 h 832104"/>
                          <a:gd name="connsiteX11" fmla="*/ 1894602 w 3444731"/>
                          <a:gd name="connsiteY11" fmla="*/ 832104 h 832104"/>
                          <a:gd name="connsiteX12" fmla="*/ 1251586 w 3444731"/>
                          <a:gd name="connsiteY12" fmla="*/ 832104 h 832104"/>
                          <a:gd name="connsiteX13" fmla="*/ 608569 w 3444731"/>
                          <a:gd name="connsiteY13" fmla="*/ 832104 h 832104"/>
                          <a:gd name="connsiteX14" fmla="*/ 0 w 3444731"/>
                          <a:gd name="connsiteY14" fmla="*/ 832104 h 832104"/>
                          <a:gd name="connsiteX15" fmla="*/ 0 w 3444731"/>
                          <a:gd name="connsiteY15" fmla="*/ 432694 h 832104"/>
                          <a:gd name="connsiteX16" fmla="*/ 0 w 3444731"/>
                          <a:gd name="connsiteY16"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4731" h="832104" fill="none" extrusionOk="0">
                            <a:moveTo>
                              <a:pt x="0" y="0"/>
                            </a:moveTo>
                            <a:cubicBezTo>
                              <a:pt x="221817" y="-58841"/>
                              <a:pt x="340244" y="585"/>
                              <a:pt x="574122" y="0"/>
                            </a:cubicBezTo>
                            <a:cubicBezTo>
                              <a:pt x="808000" y="-585"/>
                              <a:pt x="899909" y="29286"/>
                              <a:pt x="1079349" y="0"/>
                            </a:cubicBezTo>
                            <a:cubicBezTo>
                              <a:pt x="1258789" y="-29286"/>
                              <a:pt x="1412289" y="27860"/>
                              <a:pt x="1584576" y="0"/>
                            </a:cubicBezTo>
                            <a:cubicBezTo>
                              <a:pt x="1756863" y="-27860"/>
                              <a:pt x="1880975" y="39337"/>
                              <a:pt x="2124251" y="0"/>
                            </a:cubicBezTo>
                            <a:cubicBezTo>
                              <a:pt x="2367527" y="-39337"/>
                              <a:pt x="2475105" y="10294"/>
                              <a:pt x="2732820" y="0"/>
                            </a:cubicBezTo>
                            <a:cubicBezTo>
                              <a:pt x="2990535" y="-10294"/>
                              <a:pt x="3159849" y="64827"/>
                              <a:pt x="3444731" y="0"/>
                            </a:cubicBezTo>
                            <a:cubicBezTo>
                              <a:pt x="3458831" y="160458"/>
                              <a:pt x="3434134" y="326637"/>
                              <a:pt x="3444731" y="416052"/>
                            </a:cubicBezTo>
                            <a:cubicBezTo>
                              <a:pt x="3455328" y="505467"/>
                              <a:pt x="3419310" y="740250"/>
                              <a:pt x="3444731" y="832104"/>
                            </a:cubicBezTo>
                            <a:cubicBezTo>
                              <a:pt x="3226471" y="833089"/>
                              <a:pt x="3119662" y="792355"/>
                              <a:pt x="2973951" y="832104"/>
                            </a:cubicBezTo>
                            <a:cubicBezTo>
                              <a:pt x="2828240" y="871853"/>
                              <a:pt x="2604406" y="801036"/>
                              <a:pt x="2399829" y="832104"/>
                            </a:cubicBezTo>
                            <a:cubicBezTo>
                              <a:pt x="2195252" y="863172"/>
                              <a:pt x="1998784" y="803902"/>
                              <a:pt x="1894602" y="832104"/>
                            </a:cubicBezTo>
                            <a:cubicBezTo>
                              <a:pt x="1790420" y="860306"/>
                              <a:pt x="1531243" y="816273"/>
                              <a:pt x="1251586" y="832104"/>
                            </a:cubicBezTo>
                            <a:cubicBezTo>
                              <a:pt x="971929" y="847935"/>
                              <a:pt x="901246" y="791413"/>
                              <a:pt x="608569" y="832104"/>
                            </a:cubicBezTo>
                            <a:cubicBezTo>
                              <a:pt x="315892" y="872795"/>
                              <a:pt x="233615" y="774386"/>
                              <a:pt x="0" y="832104"/>
                            </a:cubicBezTo>
                            <a:cubicBezTo>
                              <a:pt x="-15839" y="720821"/>
                              <a:pt x="3965" y="572141"/>
                              <a:pt x="0" y="432694"/>
                            </a:cubicBezTo>
                            <a:cubicBezTo>
                              <a:pt x="-3965" y="293247"/>
                              <a:pt x="9244" y="201540"/>
                              <a:pt x="0" y="0"/>
                            </a:cubicBezTo>
                            <a:close/>
                          </a:path>
                          <a:path w="3444731" h="832104" stroke="0" extrusionOk="0">
                            <a:moveTo>
                              <a:pt x="0" y="0"/>
                            </a:moveTo>
                            <a:cubicBezTo>
                              <a:pt x="174684" y="-26010"/>
                              <a:pt x="335164" y="7079"/>
                              <a:pt x="539675" y="0"/>
                            </a:cubicBezTo>
                            <a:cubicBezTo>
                              <a:pt x="744187" y="-7079"/>
                              <a:pt x="848001" y="7009"/>
                              <a:pt x="1044902" y="0"/>
                            </a:cubicBezTo>
                            <a:cubicBezTo>
                              <a:pt x="1241803" y="-7009"/>
                              <a:pt x="1449156" y="4824"/>
                              <a:pt x="1687918" y="0"/>
                            </a:cubicBezTo>
                            <a:cubicBezTo>
                              <a:pt x="1926680" y="-4824"/>
                              <a:pt x="1956887" y="23469"/>
                              <a:pt x="2193145" y="0"/>
                            </a:cubicBezTo>
                            <a:cubicBezTo>
                              <a:pt x="2429403" y="-23469"/>
                              <a:pt x="2603934" y="28225"/>
                              <a:pt x="2732820" y="0"/>
                            </a:cubicBezTo>
                            <a:cubicBezTo>
                              <a:pt x="2861706" y="-28225"/>
                              <a:pt x="3257456" y="20215"/>
                              <a:pt x="3444731" y="0"/>
                            </a:cubicBezTo>
                            <a:cubicBezTo>
                              <a:pt x="3458085" y="92599"/>
                              <a:pt x="3397388" y="212996"/>
                              <a:pt x="3444731" y="416052"/>
                            </a:cubicBezTo>
                            <a:cubicBezTo>
                              <a:pt x="3492074" y="619108"/>
                              <a:pt x="3406497" y="697945"/>
                              <a:pt x="3444731" y="832104"/>
                            </a:cubicBezTo>
                            <a:cubicBezTo>
                              <a:pt x="3300308" y="856300"/>
                              <a:pt x="3051318" y="809345"/>
                              <a:pt x="2905056" y="832104"/>
                            </a:cubicBezTo>
                            <a:cubicBezTo>
                              <a:pt x="2758794" y="854863"/>
                              <a:pt x="2502525" y="796734"/>
                              <a:pt x="2330935" y="832104"/>
                            </a:cubicBezTo>
                            <a:cubicBezTo>
                              <a:pt x="2159345" y="867474"/>
                              <a:pt x="2070209" y="821716"/>
                              <a:pt x="1825707" y="832104"/>
                            </a:cubicBezTo>
                            <a:cubicBezTo>
                              <a:pt x="1581205" y="842492"/>
                              <a:pt x="1403452" y="795659"/>
                              <a:pt x="1251586" y="832104"/>
                            </a:cubicBezTo>
                            <a:cubicBezTo>
                              <a:pt x="1099720" y="868549"/>
                              <a:pt x="775965" y="806403"/>
                              <a:pt x="608569" y="832104"/>
                            </a:cubicBezTo>
                            <a:cubicBezTo>
                              <a:pt x="441173" y="857805"/>
                              <a:pt x="214967" y="764061"/>
                              <a:pt x="0" y="832104"/>
                            </a:cubicBezTo>
                            <a:cubicBezTo>
                              <a:pt x="-39560" y="692804"/>
                              <a:pt x="5071" y="494129"/>
                              <a:pt x="0" y="399410"/>
                            </a:cubicBezTo>
                            <a:cubicBezTo>
                              <a:pt x="-5071" y="304691"/>
                              <a:pt x="41826" y="141222"/>
                              <a:pt x="0" y="0"/>
                            </a:cubicBezTo>
                            <a:close/>
                          </a:path>
                        </a:pathLst>
                      </a:custGeom>
                      <ask:type>
                        <ask:lineSketchScribble/>
                      </ask:type>
                    </ask:lineSketchStyleProps>
                  </a:ext>
                </a:extLst>
              </a:ln>
            </p:spPr>
            <p:txBody>
              <a:bodyPr/>
              <a:lstStyle/>
              <a:p>
                <a:r>
                  <a:rPr lang="id-ID">
                    <a:noFill/>
                  </a:rPr>
                  <a:t> </a:t>
                </a:r>
              </a:p>
            </p:txBody>
          </p:sp>
        </mc:Fallback>
      </mc:AlternateContent>
      <p:sp>
        <p:nvSpPr>
          <p:cNvPr id="13" name="TextBox 12">
            <a:extLst>
              <a:ext uri="{FF2B5EF4-FFF2-40B4-BE49-F238E27FC236}">
                <a16:creationId xmlns:a16="http://schemas.microsoft.com/office/drawing/2014/main" id="{30D4077B-2852-4D40-95DC-DEFA97A70B28}"/>
              </a:ext>
            </a:extLst>
          </p:cNvPr>
          <p:cNvSpPr txBox="1"/>
          <p:nvPr/>
        </p:nvSpPr>
        <p:spPr>
          <a:xfrm>
            <a:off x="9542467" y="4336821"/>
            <a:ext cx="2283543" cy="369332"/>
          </a:xfrm>
          <a:prstGeom prst="rect">
            <a:avLst/>
          </a:prstGeom>
          <a:noFill/>
          <a:ln>
            <a:noFill/>
          </a:ln>
        </p:spPr>
        <p:txBody>
          <a:bodyPr wrap="square">
            <a:spAutoFit/>
          </a:bodyPr>
          <a:lstStyle/>
          <a:p>
            <a:r>
              <a:rPr lang="id-ID" sz="1800" b="0" i="0" u="none" strike="noStrike" baseline="0" dirty="0">
                <a:solidFill>
                  <a:srgbClr val="000000"/>
                </a:solidFill>
                <a:latin typeface="Arial" panose="020B0604020202020204" pitchFamily="34" charset="0"/>
              </a:rPr>
              <a:t>Forward difference</a:t>
            </a:r>
            <a:endParaRPr lang="id-ID" dirty="0"/>
          </a:p>
        </p:txBody>
      </p:sp>
      <p:cxnSp>
        <p:nvCxnSpPr>
          <p:cNvPr id="8" name="Straight Arrow Connector 7">
            <a:extLst>
              <a:ext uri="{FF2B5EF4-FFF2-40B4-BE49-F238E27FC236}">
                <a16:creationId xmlns:a16="http://schemas.microsoft.com/office/drawing/2014/main" id="{EA513667-243D-4EC1-9399-A44B97571BA7}"/>
              </a:ext>
            </a:extLst>
          </p:cNvPr>
          <p:cNvCxnSpPr>
            <a:cxnSpLocks/>
            <a:stCxn id="19" idx="3"/>
            <a:endCxn id="12" idx="1"/>
          </p:cNvCxnSpPr>
          <p:nvPr/>
        </p:nvCxnSpPr>
        <p:spPr>
          <a:xfrm flipV="1">
            <a:off x="5241849" y="4520977"/>
            <a:ext cx="609600" cy="51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FAFE0F9-9DF1-432C-93FF-1D5D0B9FFC75}"/>
              </a:ext>
            </a:extLst>
          </p:cNvPr>
          <p:cNvCxnSpPr>
            <a:cxnSpLocks/>
            <a:stCxn id="19" idx="3"/>
            <a:endCxn id="9" idx="1"/>
          </p:cNvCxnSpPr>
          <p:nvPr/>
        </p:nvCxnSpPr>
        <p:spPr>
          <a:xfrm flipV="1">
            <a:off x="5241849" y="3408250"/>
            <a:ext cx="609600" cy="1113237"/>
          </a:xfrm>
          <a:prstGeom prst="bentConnector3">
            <a:avLst>
              <a:gd name="adj1" fmla="val 50000"/>
            </a:avLst>
          </a:prstGeom>
          <a:ln>
            <a:prstDash val="dash"/>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BC6A79E-D0CF-48D3-AF9B-D2B021FEB77B}"/>
                  </a:ext>
                </a:extLst>
              </p:cNvPr>
              <p:cNvSpPr/>
              <p:nvPr/>
            </p:nvSpPr>
            <p:spPr>
              <a:xfrm>
                <a:off x="5851449" y="5221437"/>
                <a:ext cx="3444731" cy="832104"/>
              </a:xfrm>
              <a:custGeom>
                <a:avLst/>
                <a:gdLst>
                  <a:gd name="connsiteX0" fmla="*/ 0 w 3444731"/>
                  <a:gd name="connsiteY0" fmla="*/ 0 h 832104"/>
                  <a:gd name="connsiteX1" fmla="*/ 574122 w 3444731"/>
                  <a:gd name="connsiteY1" fmla="*/ 0 h 832104"/>
                  <a:gd name="connsiteX2" fmla="*/ 1079349 w 3444731"/>
                  <a:gd name="connsiteY2" fmla="*/ 0 h 832104"/>
                  <a:gd name="connsiteX3" fmla="*/ 1584576 w 3444731"/>
                  <a:gd name="connsiteY3" fmla="*/ 0 h 832104"/>
                  <a:gd name="connsiteX4" fmla="*/ 2124251 w 3444731"/>
                  <a:gd name="connsiteY4" fmla="*/ 0 h 832104"/>
                  <a:gd name="connsiteX5" fmla="*/ 2732820 w 3444731"/>
                  <a:gd name="connsiteY5" fmla="*/ 0 h 832104"/>
                  <a:gd name="connsiteX6" fmla="*/ 3444731 w 3444731"/>
                  <a:gd name="connsiteY6" fmla="*/ 0 h 832104"/>
                  <a:gd name="connsiteX7" fmla="*/ 3444731 w 3444731"/>
                  <a:gd name="connsiteY7" fmla="*/ 416052 h 832104"/>
                  <a:gd name="connsiteX8" fmla="*/ 3444731 w 3444731"/>
                  <a:gd name="connsiteY8" fmla="*/ 832104 h 832104"/>
                  <a:gd name="connsiteX9" fmla="*/ 2973951 w 3444731"/>
                  <a:gd name="connsiteY9" fmla="*/ 832104 h 832104"/>
                  <a:gd name="connsiteX10" fmla="*/ 2399829 w 3444731"/>
                  <a:gd name="connsiteY10" fmla="*/ 832104 h 832104"/>
                  <a:gd name="connsiteX11" fmla="*/ 1894602 w 3444731"/>
                  <a:gd name="connsiteY11" fmla="*/ 832104 h 832104"/>
                  <a:gd name="connsiteX12" fmla="*/ 1251586 w 3444731"/>
                  <a:gd name="connsiteY12" fmla="*/ 832104 h 832104"/>
                  <a:gd name="connsiteX13" fmla="*/ 608569 w 3444731"/>
                  <a:gd name="connsiteY13" fmla="*/ 832104 h 832104"/>
                  <a:gd name="connsiteX14" fmla="*/ 0 w 3444731"/>
                  <a:gd name="connsiteY14" fmla="*/ 832104 h 832104"/>
                  <a:gd name="connsiteX15" fmla="*/ 0 w 3444731"/>
                  <a:gd name="connsiteY15" fmla="*/ 432694 h 832104"/>
                  <a:gd name="connsiteX16" fmla="*/ 0 w 3444731"/>
                  <a:gd name="connsiteY16"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4731" h="832104" fill="none" extrusionOk="0">
                    <a:moveTo>
                      <a:pt x="0" y="0"/>
                    </a:moveTo>
                    <a:cubicBezTo>
                      <a:pt x="221817" y="-58841"/>
                      <a:pt x="340244" y="585"/>
                      <a:pt x="574122" y="0"/>
                    </a:cubicBezTo>
                    <a:cubicBezTo>
                      <a:pt x="808000" y="-585"/>
                      <a:pt x="899909" y="29286"/>
                      <a:pt x="1079349" y="0"/>
                    </a:cubicBezTo>
                    <a:cubicBezTo>
                      <a:pt x="1258789" y="-29286"/>
                      <a:pt x="1412289" y="27860"/>
                      <a:pt x="1584576" y="0"/>
                    </a:cubicBezTo>
                    <a:cubicBezTo>
                      <a:pt x="1756863" y="-27860"/>
                      <a:pt x="1880975" y="39337"/>
                      <a:pt x="2124251" y="0"/>
                    </a:cubicBezTo>
                    <a:cubicBezTo>
                      <a:pt x="2367527" y="-39337"/>
                      <a:pt x="2475105" y="10294"/>
                      <a:pt x="2732820" y="0"/>
                    </a:cubicBezTo>
                    <a:cubicBezTo>
                      <a:pt x="2990535" y="-10294"/>
                      <a:pt x="3159849" y="64827"/>
                      <a:pt x="3444731" y="0"/>
                    </a:cubicBezTo>
                    <a:cubicBezTo>
                      <a:pt x="3458831" y="160458"/>
                      <a:pt x="3434134" y="326637"/>
                      <a:pt x="3444731" y="416052"/>
                    </a:cubicBezTo>
                    <a:cubicBezTo>
                      <a:pt x="3455328" y="505467"/>
                      <a:pt x="3419310" y="740250"/>
                      <a:pt x="3444731" y="832104"/>
                    </a:cubicBezTo>
                    <a:cubicBezTo>
                      <a:pt x="3226471" y="833089"/>
                      <a:pt x="3119662" y="792355"/>
                      <a:pt x="2973951" y="832104"/>
                    </a:cubicBezTo>
                    <a:cubicBezTo>
                      <a:pt x="2828240" y="871853"/>
                      <a:pt x="2604406" y="801036"/>
                      <a:pt x="2399829" y="832104"/>
                    </a:cubicBezTo>
                    <a:cubicBezTo>
                      <a:pt x="2195252" y="863172"/>
                      <a:pt x="1998784" y="803902"/>
                      <a:pt x="1894602" y="832104"/>
                    </a:cubicBezTo>
                    <a:cubicBezTo>
                      <a:pt x="1790420" y="860306"/>
                      <a:pt x="1531243" y="816273"/>
                      <a:pt x="1251586" y="832104"/>
                    </a:cubicBezTo>
                    <a:cubicBezTo>
                      <a:pt x="971929" y="847935"/>
                      <a:pt x="901246" y="791413"/>
                      <a:pt x="608569" y="832104"/>
                    </a:cubicBezTo>
                    <a:cubicBezTo>
                      <a:pt x="315892" y="872795"/>
                      <a:pt x="233615" y="774386"/>
                      <a:pt x="0" y="832104"/>
                    </a:cubicBezTo>
                    <a:cubicBezTo>
                      <a:pt x="-15839" y="720821"/>
                      <a:pt x="3965" y="572141"/>
                      <a:pt x="0" y="432694"/>
                    </a:cubicBezTo>
                    <a:cubicBezTo>
                      <a:pt x="-3965" y="293247"/>
                      <a:pt x="9244" y="201540"/>
                      <a:pt x="0" y="0"/>
                    </a:cubicBezTo>
                    <a:close/>
                  </a:path>
                  <a:path w="3444731" h="832104" stroke="0" extrusionOk="0">
                    <a:moveTo>
                      <a:pt x="0" y="0"/>
                    </a:moveTo>
                    <a:cubicBezTo>
                      <a:pt x="174684" y="-26010"/>
                      <a:pt x="335164" y="7079"/>
                      <a:pt x="539675" y="0"/>
                    </a:cubicBezTo>
                    <a:cubicBezTo>
                      <a:pt x="744187" y="-7079"/>
                      <a:pt x="848001" y="7009"/>
                      <a:pt x="1044902" y="0"/>
                    </a:cubicBezTo>
                    <a:cubicBezTo>
                      <a:pt x="1241803" y="-7009"/>
                      <a:pt x="1449156" y="4824"/>
                      <a:pt x="1687918" y="0"/>
                    </a:cubicBezTo>
                    <a:cubicBezTo>
                      <a:pt x="1926680" y="-4824"/>
                      <a:pt x="1956887" y="23469"/>
                      <a:pt x="2193145" y="0"/>
                    </a:cubicBezTo>
                    <a:cubicBezTo>
                      <a:pt x="2429403" y="-23469"/>
                      <a:pt x="2603934" y="28225"/>
                      <a:pt x="2732820" y="0"/>
                    </a:cubicBezTo>
                    <a:cubicBezTo>
                      <a:pt x="2861706" y="-28225"/>
                      <a:pt x="3257456" y="20215"/>
                      <a:pt x="3444731" y="0"/>
                    </a:cubicBezTo>
                    <a:cubicBezTo>
                      <a:pt x="3458085" y="92599"/>
                      <a:pt x="3397388" y="212996"/>
                      <a:pt x="3444731" y="416052"/>
                    </a:cubicBezTo>
                    <a:cubicBezTo>
                      <a:pt x="3492074" y="619108"/>
                      <a:pt x="3406497" y="697945"/>
                      <a:pt x="3444731" y="832104"/>
                    </a:cubicBezTo>
                    <a:cubicBezTo>
                      <a:pt x="3300308" y="856300"/>
                      <a:pt x="3051318" y="809345"/>
                      <a:pt x="2905056" y="832104"/>
                    </a:cubicBezTo>
                    <a:cubicBezTo>
                      <a:pt x="2758794" y="854863"/>
                      <a:pt x="2502525" y="796734"/>
                      <a:pt x="2330935" y="832104"/>
                    </a:cubicBezTo>
                    <a:cubicBezTo>
                      <a:pt x="2159345" y="867474"/>
                      <a:pt x="2070209" y="821716"/>
                      <a:pt x="1825707" y="832104"/>
                    </a:cubicBezTo>
                    <a:cubicBezTo>
                      <a:pt x="1581205" y="842492"/>
                      <a:pt x="1403452" y="795659"/>
                      <a:pt x="1251586" y="832104"/>
                    </a:cubicBezTo>
                    <a:cubicBezTo>
                      <a:pt x="1099720" y="868549"/>
                      <a:pt x="775965" y="806403"/>
                      <a:pt x="608569" y="832104"/>
                    </a:cubicBezTo>
                    <a:cubicBezTo>
                      <a:pt x="441173" y="857805"/>
                      <a:pt x="214967" y="764061"/>
                      <a:pt x="0" y="832104"/>
                    </a:cubicBezTo>
                    <a:cubicBezTo>
                      <a:pt x="-39560" y="692804"/>
                      <a:pt x="5071" y="494129"/>
                      <a:pt x="0" y="399410"/>
                    </a:cubicBezTo>
                    <a:cubicBezTo>
                      <a:pt x="-5071" y="304691"/>
                      <a:pt x="41826" y="141222"/>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sSup>
                            <m:sSupPr>
                              <m:ctrlPr>
                                <a:rPr lang="en-US" sz="2000" i="1">
                                  <a:latin typeface="Cambria Math" panose="02040503050406030204" pitchFamily="18" charset="0"/>
                                </a:rPr>
                              </m:ctrlPr>
                            </m:sSupPr>
                            <m:e>
                              <m:r>
                                <a:rPr lang="en-US" sz="2000" i="1">
                                  <a:latin typeface="Cambria Math" panose="02040503050406030204" pitchFamily="18" charset="0"/>
                                </a:rPr>
                                <m:t>𝑓</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fName>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solidFill>
                                    <a:srgbClr val="FF0000"/>
                                  </a:solidFill>
                                  <a:latin typeface="Cambria Math" panose="02040503050406030204" pitchFamily="18" charset="0"/>
                                </a:rPr>
                                <m:t>+1</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1</m:t>
                              </m:r>
                            </m:e>
                          </m:d>
                        </m:e>
                      </m:func>
                    </m:oMath>
                  </m:oMathPara>
                </a14:m>
                <a:endParaRPr lang="en-US" sz="2000" dirty="0"/>
              </a:p>
            </p:txBody>
          </p:sp>
        </mc:Choice>
        <mc:Fallback xmlns="">
          <p:sp>
            <p:nvSpPr>
              <p:cNvPr id="21" name="Rectangle 20">
                <a:extLst>
                  <a:ext uri="{FF2B5EF4-FFF2-40B4-BE49-F238E27FC236}">
                    <a16:creationId xmlns:a16="http://schemas.microsoft.com/office/drawing/2014/main" id="{BBC6A79E-D0CF-48D3-AF9B-D2B021FEB77B}"/>
                  </a:ext>
                </a:extLst>
              </p:cNvPr>
              <p:cNvSpPr>
                <a:spLocks noRot="1" noChangeAspect="1" noMove="1" noResize="1" noEditPoints="1" noAdjustHandles="1" noChangeArrowheads="1" noChangeShapeType="1" noTextEdit="1"/>
              </p:cNvSpPr>
              <p:nvPr/>
            </p:nvSpPr>
            <p:spPr>
              <a:xfrm>
                <a:off x="5851449" y="5221437"/>
                <a:ext cx="3444731" cy="832104"/>
              </a:xfrm>
              <a:prstGeom prst="rect">
                <a:avLst/>
              </a:prstGeom>
              <a:blipFill>
                <a:blip r:embed="rId6"/>
                <a:stretch>
                  <a:fillRect/>
                </a:stretch>
              </a:blipFill>
              <a:ln>
                <a:extLst>
                  <a:ext uri="{C807C97D-BFC1-408E-A445-0C87EB9F89A2}">
                    <ask:lineSketchStyleProps xmlns:ask="http://schemas.microsoft.com/office/drawing/2018/sketchyshapes" sd="920769958">
                      <a:custGeom>
                        <a:avLst/>
                        <a:gdLst>
                          <a:gd name="connsiteX0" fmla="*/ 0 w 3444731"/>
                          <a:gd name="connsiteY0" fmla="*/ 0 h 832104"/>
                          <a:gd name="connsiteX1" fmla="*/ 574122 w 3444731"/>
                          <a:gd name="connsiteY1" fmla="*/ 0 h 832104"/>
                          <a:gd name="connsiteX2" fmla="*/ 1079349 w 3444731"/>
                          <a:gd name="connsiteY2" fmla="*/ 0 h 832104"/>
                          <a:gd name="connsiteX3" fmla="*/ 1584576 w 3444731"/>
                          <a:gd name="connsiteY3" fmla="*/ 0 h 832104"/>
                          <a:gd name="connsiteX4" fmla="*/ 2124251 w 3444731"/>
                          <a:gd name="connsiteY4" fmla="*/ 0 h 832104"/>
                          <a:gd name="connsiteX5" fmla="*/ 2732820 w 3444731"/>
                          <a:gd name="connsiteY5" fmla="*/ 0 h 832104"/>
                          <a:gd name="connsiteX6" fmla="*/ 3444731 w 3444731"/>
                          <a:gd name="connsiteY6" fmla="*/ 0 h 832104"/>
                          <a:gd name="connsiteX7" fmla="*/ 3444731 w 3444731"/>
                          <a:gd name="connsiteY7" fmla="*/ 416052 h 832104"/>
                          <a:gd name="connsiteX8" fmla="*/ 3444731 w 3444731"/>
                          <a:gd name="connsiteY8" fmla="*/ 832104 h 832104"/>
                          <a:gd name="connsiteX9" fmla="*/ 2973951 w 3444731"/>
                          <a:gd name="connsiteY9" fmla="*/ 832104 h 832104"/>
                          <a:gd name="connsiteX10" fmla="*/ 2399829 w 3444731"/>
                          <a:gd name="connsiteY10" fmla="*/ 832104 h 832104"/>
                          <a:gd name="connsiteX11" fmla="*/ 1894602 w 3444731"/>
                          <a:gd name="connsiteY11" fmla="*/ 832104 h 832104"/>
                          <a:gd name="connsiteX12" fmla="*/ 1251586 w 3444731"/>
                          <a:gd name="connsiteY12" fmla="*/ 832104 h 832104"/>
                          <a:gd name="connsiteX13" fmla="*/ 608569 w 3444731"/>
                          <a:gd name="connsiteY13" fmla="*/ 832104 h 832104"/>
                          <a:gd name="connsiteX14" fmla="*/ 0 w 3444731"/>
                          <a:gd name="connsiteY14" fmla="*/ 832104 h 832104"/>
                          <a:gd name="connsiteX15" fmla="*/ 0 w 3444731"/>
                          <a:gd name="connsiteY15" fmla="*/ 432694 h 832104"/>
                          <a:gd name="connsiteX16" fmla="*/ 0 w 3444731"/>
                          <a:gd name="connsiteY16"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4731" h="832104" fill="none" extrusionOk="0">
                            <a:moveTo>
                              <a:pt x="0" y="0"/>
                            </a:moveTo>
                            <a:cubicBezTo>
                              <a:pt x="221817" y="-58841"/>
                              <a:pt x="340244" y="585"/>
                              <a:pt x="574122" y="0"/>
                            </a:cubicBezTo>
                            <a:cubicBezTo>
                              <a:pt x="808000" y="-585"/>
                              <a:pt x="899909" y="29286"/>
                              <a:pt x="1079349" y="0"/>
                            </a:cubicBezTo>
                            <a:cubicBezTo>
                              <a:pt x="1258789" y="-29286"/>
                              <a:pt x="1412289" y="27860"/>
                              <a:pt x="1584576" y="0"/>
                            </a:cubicBezTo>
                            <a:cubicBezTo>
                              <a:pt x="1756863" y="-27860"/>
                              <a:pt x="1880975" y="39337"/>
                              <a:pt x="2124251" y="0"/>
                            </a:cubicBezTo>
                            <a:cubicBezTo>
                              <a:pt x="2367527" y="-39337"/>
                              <a:pt x="2475105" y="10294"/>
                              <a:pt x="2732820" y="0"/>
                            </a:cubicBezTo>
                            <a:cubicBezTo>
                              <a:pt x="2990535" y="-10294"/>
                              <a:pt x="3159849" y="64827"/>
                              <a:pt x="3444731" y="0"/>
                            </a:cubicBezTo>
                            <a:cubicBezTo>
                              <a:pt x="3458831" y="160458"/>
                              <a:pt x="3434134" y="326637"/>
                              <a:pt x="3444731" y="416052"/>
                            </a:cubicBezTo>
                            <a:cubicBezTo>
                              <a:pt x="3455328" y="505467"/>
                              <a:pt x="3419310" y="740250"/>
                              <a:pt x="3444731" y="832104"/>
                            </a:cubicBezTo>
                            <a:cubicBezTo>
                              <a:pt x="3226471" y="833089"/>
                              <a:pt x="3119662" y="792355"/>
                              <a:pt x="2973951" y="832104"/>
                            </a:cubicBezTo>
                            <a:cubicBezTo>
                              <a:pt x="2828240" y="871853"/>
                              <a:pt x="2604406" y="801036"/>
                              <a:pt x="2399829" y="832104"/>
                            </a:cubicBezTo>
                            <a:cubicBezTo>
                              <a:pt x="2195252" y="863172"/>
                              <a:pt x="1998784" y="803902"/>
                              <a:pt x="1894602" y="832104"/>
                            </a:cubicBezTo>
                            <a:cubicBezTo>
                              <a:pt x="1790420" y="860306"/>
                              <a:pt x="1531243" y="816273"/>
                              <a:pt x="1251586" y="832104"/>
                            </a:cubicBezTo>
                            <a:cubicBezTo>
                              <a:pt x="971929" y="847935"/>
                              <a:pt x="901246" y="791413"/>
                              <a:pt x="608569" y="832104"/>
                            </a:cubicBezTo>
                            <a:cubicBezTo>
                              <a:pt x="315892" y="872795"/>
                              <a:pt x="233615" y="774386"/>
                              <a:pt x="0" y="832104"/>
                            </a:cubicBezTo>
                            <a:cubicBezTo>
                              <a:pt x="-15839" y="720821"/>
                              <a:pt x="3965" y="572141"/>
                              <a:pt x="0" y="432694"/>
                            </a:cubicBezTo>
                            <a:cubicBezTo>
                              <a:pt x="-3965" y="293247"/>
                              <a:pt x="9244" y="201540"/>
                              <a:pt x="0" y="0"/>
                            </a:cubicBezTo>
                            <a:close/>
                          </a:path>
                          <a:path w="3444731" h="832104" stroke="0" extrusionOk="0">
                            <a:moveTo>
                              <a:pt x="0" y="0"/>
                            </a:moveTo>
                            <a:cubicBezTo>
                              <a:pt x="174684" y="-26010"/>
                              <a:pt x="335164" y="7079"/>
                              <a:pt x="539675" y="0"/>
                            </a:cubicBezTo>
                            <a:cubicBezTo>
                              <a:pt x="744187" y="-7079"/>
                              <a:pt x="848001" y="7009"/>
                              <a:pt x="1044902" y="0"/>
                            </a:cubicBezTo>
                            <a:cubicBezTo>
                              <a:pt x="1241803" y="-7009"/>
                              <a:pt x="1449156" y="4824"/>
                              <a:pt x="1687918" y="0"/>
                            </a:cubicBezTo>
                            <a:cubicBezTo>
                              <a:pt x="1926680" y="-4824"/>
                              <a:pt x="1956887" y="23469"/>
                              <a:pt x="2193145" y="0"/>
                            </a:cubicBezTo>
                            <a:cubicBezTo>
                              <a:pt x="2429403" y="-23469"/>
                              <a:pt x="2603934" y="28225"/>
                              <a:pt x="2732820" y="0"/>
                            </a:cubicBezTo>
                            <a:cubicBezTo>
                              <a:pt x="2861706" y="-28225"/>
                              <a:pt x="3257456" y="20215"/>
                              <a:pt x="3444731" y="0"/>
                            </a:cubicBezTo>
                            <a:cubicBezTo>
                              <a:pt x="3458085" y="92599"/>
                              <a:pt x="3397388" y="212996"/>
                              <a:pt x="3444731" y="416052"/>
                            </a:cubicBezTo>
                            <a:cubicBezTo>
                              <a:pt x="3492074" y="619108"/>
                              <a:pt x="3406497" y="697945"/>
                              <a:pt x="3444731" y="832104"/>
                            </a:cubicBezTo>
                            <a:cubicBezTo>
                              <a:pt x="3300308" y="856300"/>
                              <a:pt x="3051318" y="809345"/>
                              <a:pt x="2905056" y="832104"/>
                            </a:cubicBezTo>
                            <a:cubicBezTo>
                              <a:pt x="2758794" y="854863"/>
                              <a:pt x="2502525" y="796734"/>
                              <a:pt x="2330935" y="832104"/>
                            </a:cubicBezTo>
                            <a:cubicBezTo>
                              <a:pt x="2159345" y="867474"/>
                              <a:pt x="2070209" y="821716"/>
                              <a:pt x="1825707" y="832104"/>
                            </a:cubicBezTo>
                            <a:cubicBezTo>
                              <a:pt x="1581205" y="842492"/>
                              <a:pt x="1403452" y="795659"/>
                              <a:pt x="1251586" y="832104"/>
                            </a:cubicBezTo>
                            <a:cubicBezTo>
                              <a:pt x="1099720" y="868549"/>
                              <a:pt x="775965" y="806403"/>
                              <a:pt x="608569" y="832104"/>
                            </a:cubicBezTo>
                            <a:cubicBezTo>
                              <a:pt x="441173" y="857805"/>
                              <a:pt x="214967" y="764061"/>
                              <a:pt x="0" y="832104"/>
                            </a:cubicBezTo>
                            <a:cubicBezTo>
                              <a:pt x="-39560" y="692804"/>
                              <a:pt x="5071" y="494129"/>
                              <a:pt x="0" y="399410"/>
                            </a:cubicBezTo>
                            <a:cubicBezTo>
                              <a:pt x="-5071" y="304691"/>
                              <a:pt x="41826" y="141222"/>
                              <a:pt x="0" y="0"/>
                            </a:cubicBezTo>
                            <a:close/>
                          </a:path>
                        </a:pathLst>
                      </a:custGeom>
                      <ask:type>
                        <ask:lineSketchScribble/>
                      </ask:type>
                    </ask:lineSketchStyleProps>
                  </a:ext>
                </a:extLst>
              </a:ln>
            </p:spPr>
            <p:txBody>
              <a:bodyPr/>
              <a:lstStyle/>
              <a:p>
                <a:r>
                  <a:rPr lang="id-ID">
                    <a:noFill/>
                  </a:rPr>
                  <a:t> </a:t>
                </a:r>
              </a:p>
            </p:txBody>
          </p:sp>
        </mc:Fallback>
      </mc:AlternateContent>
      <p:sp>
        <p:nvSpPr>
          <p:cNvPr id="22" name="TextBox 21">
            <a:extLst>
              <a:ext uri="{FF2B5EF4-FFF2-40B4-BE49-F238E27FC236}">
                <a16:creationId xmlns:a16="http://schemas.microsoft.com/office/drawing/2014/main" id="{3BDC40D6-69F6-4318-9F5E-1BB58EB90E19}"/>
              </a:ext>
            </a:extLst>
          </p:cNvPr>
          <p:cNvSpPr txBox="1"/>
          <p:nvPr/>
        </p:nvSpPr>
        <p:spPr>
          <a:xfrm>
            <a:off x="9542467" y="5450058"/>
            <a:ext cx="2283543" cy="369332"/>
          </a:xfrm>
          <a:prstGeom prst="rect">
            <a:avLst/>
          </a:prstGeom>
          <a:noFill/>
          <a:ln>
            <a:noFill/>
          </a:ln>
        </p:spPr>
        <p:txBody>
          <a:bodyPr wrap="square">
            <a:spAutoFit/>
          </a:bodyPr>
          <a:lstStyle/>
          <a:p>
            <a:r>
              <a:rPr lang="en-US" sz="1800" b="0" i="0" u="none" strike="noStrike" baseline="0" dirty="0">
                <a:solidFill>
                  <a:srgbClr val="000000"/>
                </a:solidFill>
                <a:latin typeface="Arial" panose="020B0604020202020204" pitchFamily="34" charset="0"/>
              </a:rPr>
              <a:t>Central</a:t>
            </a:r>
            <a:r>
              <a:rPr lang="id-ID" sz="1800" b="0" i="0" u="none" strike="noStrike" baseline="0" dirty="0">
                <a:solidFill>
                  <a:srgbClr val="000000"/>
                </a:solidFill>
                <a:latin typeface="Arial" panose="020B0604020202020204" pitchFamily="34" charset="0"/>
              </a:rPr>
              <a:t> difference</a:t>
            </a:r>
            <a:endParaRPr lang="id-ID" dirty="0"/>
          </a:p>
        </p:txBody>
      </p:sp>
      <p:cxnSp>
        <p:nvCxnSpPr>
          <p:cNvPr id="28" name="Straight Arrow Connector 16">
            <a:extLst>
              <a:ext uri="{FF2B5EF4-FFF2-40B4-BE49-F238E27FC236}">
                <a16:creationId xmlns:a16="http://schemas.microsoft.com/office/drawing/2014/main" id="{585B0AAB-054E-4ED6-9029-15FEACC7F771}"/>
              </a:ext>
            </a:extLst>
          </p:cNvPr>
          <p:cNvCxnSpPr>
            <a:cxnSpLocks/>
            <a:stCxn id="19" idx="3"/>
            <a:endCxn id="21" idx="1"/>
          </p:cNvCxnSpPr>
          <p:nvPr/>
        </p:nvCxnSpPr>
        <p:spPr>
          <a:xfrm>
            <a:off x="5241849" y="4521487"/>
            <a:ext cx="609600" cy="1116002"/>
          </a:xfrm>
          <a:prstGeom prst="bentConnector3">
            <a:avLst>
              <a:gd name="adj1" fmla="val 50000"/>
            </a:avLst>
          </a:prstGeom>
          <a:ln>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02337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1" grpId="0"/>
      <p:bldP spid="12" grpId="0" animBg="1"/>
      <p:bldP spid="13" grpId="0"/>
      <p:bldP spid="21"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7D53A977-0A95-4DE4-9316-58427B1B11E0}"/>
                  </a:ext>
                </a:extLst>
              </p:cNvPr>
              <p:cNvSpPr>
                <a:spLocks noGrp="1"/>
              </p:cNvSpPr>
              <p:nvPr>
                <p:ph sz="quarter" idx="14"/>
              </p:nvPr>
            </p:nvSpPr>
            <p:spPr>
              <a:xfrm>
                <a:off x="487680" y="4280852"/>
                <a:ext cx="11101917" cy="1754188"/>
              </a:xfrm>
            </p:spPr>
            <p:txBody>
              <a:bodyPr/>
              <a:lstStyle/>
              <a:p>
                <a:r>
                  <a:rPr lang="en-US" sz="2000" dirty="0"/>
                  <a:t>Derivative masks</a:t>
                </a:r>
              </a:p>
              <a:p>
                <a:pPr lvl="1">
                  <a:tabLst>
                    <a:tab pos="3487738" algn="l"/>
                  </a:tabLst>
                </a:pPr>
                <a:r>
                  <a:rPr lang="en-US" sz="1800" dirty="0"/>
                  <a:t>Backward difference	</a:t>
                </a:r>
                <a14:m>
                  <m:oMath xmlns:m="http://schemas.openxmlformats.org/officeDocument/2006/math">
                    <m:d>
                      <m:dPr>
                        <m:begChr m:val="["/>
                        <m:endChr m:val="]"/>
                        <m:ctrlPr>
                          <a:rPr lang="en-US" sz="1800" b="0" i="1" smtClean="0">
                            <a:latin typeface="Cambria Math" panose="02040503050406030204" pitchFamily="18" charset="0"/>
                          </a:rPr>
                        </m:ctrlPr>
                      </m:dPr>
                      <m:e>
                        <m:m>
                          <m:mPr>
                            <m:mcs>
                              <m:mc>
                                <m:mcPr>
                                  <m:count m:val="2"/>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m:t>
                              </m:r>
                              <m:r>
                                <a:rPr lang="en-US" sz="1800" b="0" i="1" smtClean="0">
                                  <a:latin typeface="Cambria Math" panose="02040503050406030204" pitchFamily="18" charset="0"/>
                                </a:rPr>
                                <m:t>1</m:t>
                              </m:r>
                            </m:e>
                            <m:e>
                              <m:r>
                                <a:rPr lang="en-US" sz="1800" b="0" i="1" smtClean="0">
                                  <a:latin typeface="Cambria Math" panose="02040503050406030204" pitchFamily="18" charset="0"/>
                                </a:rPr>
                                <m:t>1</m:t>
                              </m:r>
                            </m:e>
                          </m:mr>
                        </m:m>
                      </m:e>
                    </m:d>
                  </m:oMath>
                </a14:m>
                <a:endParaRPr lang="en-US" sz="1800" dirty="0"/>
              </a:p>
              <a:p>
                <a:pPr lvl="1">
                  <a:tabLst>
                    <a:tab pos="3487738" algn="l"/>
                  </a:tabLst>
                </a:pPr>
                <a:r>
                  <a:rPr lang="en-US" sz="1800" dirty="0"/>
                  <a:t>Forward difference	</a:t>
                </a:r>
                <a14:m>
                  <m:oMath xmlns:m="http://schemas.openxmlformats.org/officeDocument/2006/math">
                    <m:d>
                      <m:dPr>
                        <m:begChr m:val="["/>
                        <m:endChr m:val="]"/>
                        <m:ctrlPr>
                          <a:rPr lang="en-US" sz="1800" b="0" i="1" smtClean="0">
                            <a:latin typeface="Cambria Math" panose="02040503050406030204" pitchFamily="18" charset="0"/>
                          </a:rPr>
                        </m:ctrlPr>
                      </m:dPr>
                      <m:e>
                        <m:m>
                          <m:mPr>
                            <m:mcs>
                              <m:mc>
                                <m:mcPr>
                                  <m:count m:val="2"/>
                                  <m:mcJc m:val="center"/>
                                </m:mcPr>
                              </m:mc>
                            </m:mcs>
                            <m:ctrlPr>
                              <a:rPr lang="en-US" sz="1800" b="0" i="1" smtClean="0">
                                <a:latin typeface="Cambria Math" panose="02040503050406030204" pitchFamily="18" charset="0"/>
                              </a:rPr>
                            </m:ctrlPr>
                          </m:mPr>
                          <m:mr>
                            <m:e>
                              <m:r>
                                <a:rPr lang="en-US" sz="1800" b="0" i="1" smtClean="0">
                                  <a:latin typeface="Cambria Math" panose="02040503050406030204" pitchFamily="18" charset="0"/>
                                </a:rPr>
                                <m:t>1</m:t>
                              </m:r>
                            </m:e>
                            <m:e>
                              <m:r>
                                <a:rPr lang="en-US" sz="1800" b="0" i="1" smtClean="0">
                                  <a:latin typeface="Cambria Math" panose="02040503050406030204" pitchFamily="18" charset="0"/>
                                </a:rPr>
                                <m:t>−1</m:t>
                              </m:r>
                            </m:e>
                          </m:mr>
                        </m:m>
                      </m:e>
                    </m:d>
                  </m:oMath>
                </a14:m>
                <a:endParaRPr lang="id-ID" sz="1800" dirty="0"/>
              </a:p>
              <a:p>
                <a:pPr lvl="1">
                  <a:tabLst>
                    <a:tab pos="3487738" algn="l"/>
                  </a:tabLst>
                </a:pPr>
                <a:r>
                  <a:rPr lang="en-US" sz="1800" dirty="0"/>
                  <a:t>Central difference	</a:t>
                </a:r>
                <a14:m>
                  <m:oMath xmlns:m="http://schemas.openxmlformats.org/officeDocument/2006/math">
                    <m:d>
                      <m:dPr>
                        <m:begChr m:val="["/>
                        <m:endChr m:val="]"/>
                        <m:ctrlPr>
                          <a:rPr lang="en-US" sz="1800" b="0" i="1" smtClean="0">
                            <a:latin typeface="Cambria Math" panose="02040503050406030204" pitchFamily="18" charset="0"/>
                          </a:rPr>
                        </m:ctrlPr>
                      </m:dPr>
                      <m:e>
                        <m:m>
                          <m:mPr>
                            <m:mcs>
                              <m:mc>
                                <m:mcPr>
                                  <m:count m:val="3"/>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m:t>
                              </m:r>
                              <m:r>
                                <a:rPr lang="en-US" sz="1800" b="0" i="1" smtClean="0">
                                  <a:latin typeface="Cambria Math" panose="02040503050406030204" pitchFamily="18" charset="0"/>
                                </a:rPr>
                                <m:t>1</m:t>
                              </m:r>
                            </m:e>
                            <m:e>
                              <m:r>
                                <a:rPr lang="en-US" sz="1800" b="0" i="1" smtClean="0">
                                  <a:latin typeface="Cambria Math" panose="02040503050406030204" pitchFamily="18" charset="0"/>
                                </a:rPr>
                                <m:t>0</m:t>
                              </m:r>
                            </m:e>
                            <m:e>
                              <m:r>
                                <a:rPr lang="en-US" sz="1800" b="0" i="1" smtClean="0">
                                  <a:latin typeface="Cambria Math" panose="02040503050406030204" pitchFamily="18" charset="0"/>
                                </a:rPr>
                                <m:t>1</m:t>
                              </m:r>
                            </m:e>
                          </m:mr>
                        </m:m>
                      </m:e>
                    </m:d>
                  </m:oMath>
                </a14:m>
                <a:endParaRPr lang="id-ID" sz="1800" dirty="0"/>
              </a:p>
              <a:p>
                <a:pPr lvl="1"/>
                <a:endParaRPr lang="id-ID" sz="1800" dirty="0"/>
              </a:p>
            </p:txBody>
          </p:sp>
        </mc:Choice>
        <mc:Fallback xmlns="">
          <p:sp>
            <p:nvSpPr>
              <p:cNvPr id="14" name="Content Placeholder 13">
                <a:extLst>
                  <a:ext uri="{FF2B5EF4-FFF2-40B4-BE49-F238E27FC236}">
                    <a16:creationId xmlns:a16="http://schemas.microsoft.com/office/drawing/2014/main" id="{7D53A977-0A95-4DE4-9316-58427B1B11E0}"/>
                  </a:ext>
                </a:extLst>
              </p:cNvPr>
              <p:cNvSpPr>
                <a:spLocks noGrp="1" noRot="1" noChangeAspect="1" noMove="1" noResize="1" noEditPoints="1" noAdjustHandles="1" noChangeArrowheads="1" noChangeShapeType="1" noTextEdit="1"/>
              </p:cNvSpPr>
              <p:nvPr>
                <p:ph sz="quarter" idx="14"/>
              </p:nvPr>
            </p:nvSpPr>
            <p:spPr>
              <a:xfrm>
                <a:off x="487680" y="4280852"/>
                <a:ext cx="11101917" cy="1754188"/>
              </a:xfrm>
              <a:blipFill>
                <a:blip r:embed="rId2"/>
                <a:stretch>
                  <a:fillRect t="-1042" b="-1389"/>
                </a:stretch>
              </a:blipFill>
            </p:spPr>
            <p:txBody>
              <a:bodyPr/>
              <a:lstStyle/>
              <a:p>
                <a:r>
                  <a:rPr lang="id-ID">
                    <a:noFill/>
                  </a:rPr>
                  <a:t> </a:t>
                </a:r>
              </a:p>
            </p:txBody>
          </p:sp>
        </mc:Fallback>
      </mc:AlternateContent>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19</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Finite Difference: 1D Example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mc:AlternateContent xmlns:mc="http://schemas.openxmlformats.org/markup-compatibility/2006" xmlns:a14="http://schemas.microsoft.com/office/drawing/2010/main">
        <mc:Choice Requires="a14">
          <p:graphicFrame>
            <p:nvGraphicFramePr>
              <p:cNvPr id="7" name="Table 13">
                <a:extLst>
                  <a:ext uri="{FF2B5EF4-FFF2-40B4-BE49-F238E27FC236}">
                    <a16:creationId xmlns:a16="http://schemas.microsoft.com/office/drawing/2014/main" id="{6D3F04CB-31EF-4346-BC93-878995418C94}"/>
                  </a:ext>
                </a:extLst>
              </p:cNvPr>
              <p:cNvGraphicFramePr>
                <a:graphicFrameLocks noGrp="1"/>
              </p:cNvGraphicFramePr>
              <p:nvPr/>
            </p:nvGraphicFramePr>
            <p:xfrm>
              <a:off x="759061" y="2156992"/>
              <a:ext cx="10515605" cy="388905"/>
            </p:xfrm>
            <a:graphic>
              <a:graphicData uri="http://schemas.openxmlformats.org/drawingml/2006/table">
                <a:tbl>
                  <a:tblPr firstRow="1" bandRow="1">
                    <a:tableStyleId>{5940675A-B579-460E-94D1-54222C63F5DA}</a:tableStyleId>
                  </a:tblPr>
                  <a:tblGrid>
                    <a:gridCol w="829339">
                      <a:extLst>
                        <a:ext uri="{9D8B030D-6E8A-4147-A177-3AD203B41FA5}">
                          <a16:colId xmlns:a16="http://schemas.microsoft.com/office/drawing/2014/main" val="1555309036"/>
                        </a:ext>
                      </a:extLst>
                    </a:gridCol>
                    <a:gridCol w="978196">
                      <a:extLst>
                        <a:ext uri="{9D8B030D-6E8A-4147-A177-3AD203B41FA5}">
                          <a16:colId xmlns:a16="http://schemas.microsoft.com/office/drawing/2014/main" val="1072347410"/>
                        </a:ext>
                      </a:extLst>
                    </a:gridCol>
                    <a:gridCol w="1244010">
                      <a:extLst>
                        <a:ext uri="{9D8B030D-6E8A-4147-A177-3AD203B41FA5}">
                          <a16:colId xmlns:a16="http://schemas.microsoft.com/office/drawing/2014/main" val="2892467632"/>
                        </a:ext>
                      </a:extLst>
                    </a:gridCol>
                    <a:gridCol w="1244010">
                      <a:extLst>
                        <a:ext uri="{9D8B030D-6E8A-4147-A177-3AD203B41FA5}">
                          <a16:colId xmlns:a16="http://schemas.microsoft.com/office/drawing/2014/main" val="3132775596"/>
                        </a:ext>
                      </a:extLst>
                    </a:gridCol>
                    <a:gridCol w="1244010">
                      <a:extLst>
                        <a:ext uri="{9D8B030D-6E8A-4147-A177-3AD203B41FA5}">
                          <a16:colId xmlns:a16="http://schemas.microsoft.com/office/drawing/2014/main" val="3408327784"/>
                        </a:ext>
                      </a:extLst>
                    </a:gridCol>
                    <a:gridCol w="1244010">
                      <a:extLst>
                        <a:ext uri="{9D8B030D-6E8A-4147-A177-3AD203B41FA5}">
                          <a16:colId xmlns:a16="http://schemas.microsoft.com/office/drawing/2014/main" val="2588007788"/>
                        </a:ext>
                      </a:extLst>
                    </a:gridCol>
                    <a:gridCol w="1244010">
                      <a:extLst>
                        <a:ext uri="{9D8B030D-6E8A-4147-A177-3AD203B41FA5}">
                          <a16:colId xmlns:a16="http://schemas.microsoft.com/office/drawing/2014/main" val="1864649149"/>
                        </a:ext>
                      </a:extLst>
                    </a:gridCol>
                    <a:gridCol w="1244010">
                      <a:extLst>
                        <a:ext uri="{9D8B030D-6E8A-4147-A177-3AD203B41FA5}">
                          <a16:colId xmlns:a16="http://schemas.microsoft.com/office/drawing/2014/main" val="3099359418"/>
                        </a:ext>
                      </a:extLst>
                    </a:gridCol>
                    <a:gridCol w="1244010">
                      <a:extLst>
                        <a:ext uri="{9D8B030D-6E8A-4147-A177-3AD203B41FA5}">
                          <a16:colId xmlns:a16="http://schemas.microsoft.com/office/drawing/2014/main" val="4177619381"/>
                        </a:ext>
                      </a:extLst>
                    </a:gridCol>
                  </a:tblGrid>
                  <a:tr h="388905">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id-ID" dirty="0"/>
                        </a:p>
                      </a:txBody>
                      <a:tcPr anchor="ctr"/>
                    </a:tc>
                    <a:tc>
                      <a:txBody>
                        <a:bodyPr/>
                        <a:lstStyle/>
                        <a:p>
                          <a:pPr algn="ctr"/>
                          <a:r>
                            <a:rPr lang="en-US" dirty="0"/>
                            <a:t>10</a:t>
                          </a:r>
                          <a:endParaRPr lang="id-ID" dirty="0"/>
                        </a:p>
                      </a:txBody>
                      <a:tcPr anchor="ctr"/>
                    </a:tc>
                    <a:tc>
                      <a:txBody>
                        <a:bodyPr/>
                        <a:lstStyle/>
                        <a:p>
                          <a:pPr algn="ctr"/>
                          <a:r>
                            <a:rPr lang="en-US" dirty="0"/>
                            <a:t>15</a:t>
                          </a:r>
                          <a:endParaRPr lang="id-ID" dirty="0"/>
                        </a:p>
                      </a:txBody>
                      <a:tcPr anchor="ctr"/>
                    </a:tc>
                    <a:tc>
                      <a:txBody>
                        <a:bodyPr/>
                        <a:lstStyle/>
                        <a:p>
                          <a:pPr algn="ctr"/>
                          <a:r>
                            <a:rPr lang="en-US" dirty="0"/>
                            <a:t>10</a:t>
                          </a:r>
                          <a:endParaRPr lang="id-ID" dirty="0"/>
                        </a:p>
                      </a:txBody>
                      <a:tcPr anchor="ctr"/>
                    </a:tc>
                    <a:tc>
                      <a:txBody>
                        <a:bodyPr/>
                        <a:lstStyle/>
                        <a:p>
                          <a:pPr algn="ctr"/>
                          <a:r>
                            <a:rPr lang="en-US" dirty="0"/>
                            <a:t>10</a:t>
                          </a:r>
                          <a:endParaRPr lang="id-ID" dirty="0"/>
                        </a:p>
                      </a:txBody>
                      <a:tcPr anchor="ctr"/>
                    </a:tc>
                    <a:tc>
                      <a:txBody>
                        <a:bodyPr/>
                        <a:lstStyle/>
                        <a:p>
                          <a:pPr algn="ctr"/>
                          <a:r>
                            <a:rPr lang="en-US" dirty="0"/>
                            <a:t>25</a:t>
                          </a:r>
                          <a:endParaRPr lang="id-ID" dirty="0"/>
                        </a:p>
                      </a:txBody>
                      <a:tcPr anchor="ctr"/>
                    </a:tc>
                    <a:tc>
                      <a:txBody>
                        <a:bodyPr/>
                        <a:lstStyle/>
                        <a:p>
                          <a:pPr algn="ctr"/>
                          <a:r>
                            <a:rPr lang="en-US" dirty="0"/>
                            <a:t>20</a:t>
                          </a:r>
                          <a:endParaRPr lang="id-ID" dirty="0"/>
                        </a:p>
                      </a:txBody>
                      <a:tcPr anchor="ctr"/>
                    </a:tc>
                    <a:tc>
                      <a:txBody>
                        <a:bodyPr/>
                        <a:lstStyle/>
                        <a:p>
                          <a:pPr algn="ctr"/>
                          <a:r>
                            <a:rPr lang="en-US" dirty="0"/>
                            <a:t>20</a:t>
                          </a:r>
                          <a:endParaRPr lang="id-ID" dirty="0"/>
                        </a:p>
                      </a:txBody>
                      <a:tcPr anchor="ctr"/>
                    </a:tc>
                    <a:tc>
                      <a:txBody>
                        <a:bodyPr/>
                        <a:lstStyle/>
                        <a:p>
                          <a:pPr algn="ctr"/>
                          <a:r>
                            <a:rPr lang="en-US" dirty="0"/>
                            <a:t>20</a:t>
                          </a:r>
                          <a:endParaRPr lang="id-ID" dirty="0"/>
                        </a:p>
                      </a:txBody>
                      <a:tcPr anchor="ctr"/>
                    </a:tc>
                    <a:extLst>
                      <a:ext uri="{0D108BD9-81ED-4DB2-BD59-A6C34878D82A}">
                        <a16:rowId xmlns:a16="http://schemas.microsoft.com/office/drawing/2014/main" val="292226373"/>
                      </a:ext>
                    </a:extLst>
                  </a:tr>
                </a:tbl>
              </a:graphicData>
            </a:graphic>
          </p:graphicFrame>
        </mc:Choice>
        <mc:Fallback xmlns="">
          <p:graphicFrame>
            <p:nvGraphicFramePr>
              <p:cNvPr id="7" name="Table 13">
                <a:extLst>
                  <a:ext uri="{FF2B5EF4-FFF2-40B4-BE49-F238E27FC236}">
                    <a16:creationId xmlns:a16="http://schemas.microsoft.com/office/drawing/2014/main" id="{6D3F04CB-31EF-4346-BC93-878995418C94}"/>
                  </a:ext>
                </a:extLst>
              </p:cNvPr>
              <p:cNvGraphicFramePr>
                <a:graphicFrameLocks noGrp="1"/>
              </p:cNvGraphicFramePr>
              <p:nvPr>
                <p:extLst>
                  <p:ext uri="{D42A27DB-BD31-4B8C-83A1-F6EECF244321}">
                    <p14:modId xmlns:p14="http://schemas.microsoft.com/office/powerpoint/2010/main" val="2117318311"/>
                  </p:ext>
                </p:extLst>
              </p:nvPr>
            </p:nvGraphicFramePr>
            <p:xfrm>
              <a:off x="759061" y="2156992"/>
              <a:ext cx="10515605" cy="388905"/>
            </p:xfrm>
            <a:graphic>
              <a:graphicData uri="http://schemas.openxmlformats.org/drawingml/2006/table">
                <a:tbl>
                  <a:tblPr firstRow="1" bandRow="1">
                    <a:tableStyleId>{5940675A-B579-460E-94D1-54222C63F5DA}</a:tableStyleId>
                  </a:tblPr>
                  <a:tblGrid>
                    <a:gridCol w="829339">
                      <a:extLst>
                        <a:ext uri="{9D8B030D-6E8A-4147-A177-3AD203B41FA5}">
                          <a16:colId xmlns:a16="http://schemas.microsoft.com/office/drawing/2014/main" val="1555309036"/>
                        </a:ext>
                      </a:extLst>
                    </a:gridCol>
                    <a:gridCol w="978196">
                      <a:extLst>
                        <a:ext uri="{9D8B030D-6E8A-4147-A177-3AD203B41FA5}">
                          <a16:colId xmlns:a16="http://schemas.microsoft.com/office/drawing/2014/main" val="1072347410"/>
                        </a:ext>
                      </a:extLst>
                    </a:gridCol>
                    <a:gridCol w="1244010">
                      <a:extLst>
                        <a:ext uri="{9D8B030D-6E8A-4147-A177-3AD203B41FA5}">
                          <a16:colId xmlns:a16="http://schemas.microsoft.com/office/drawing/2014/main" val="2892467632"/>
                        </a:ext>
                      </a:extLst>
                    </a:gridCol>
                    <a:gridCol w="1244010">
                      <a:extLst>
                        <a:ext uri="{9D8B030D-6E8A-4147-A177-3AD203B41FA5}">
                          <a16:colId xmlns:a16="http://schemas.microsoft.com/office/drawing/2014/main" val="3132775596"/>
                        </a:ext>
                      </a:extLst>
                    </a:gridCol>
                    <a:gridCol w="1244010">
                      <a:extLst>
                        <a:ext uri="{9D8B030D-6E8A-4147-A177-3AD203B41FA5}">
                          <a16:colId xmlns:a16="http://schemas.microsoft.com/office/drawing/2014/main" val="3408327784"/>
                        </a:ext>
                      </a:extLst>
                    </a:gridCol>
                    <a:gridCol w="1244010">
                      <a:extLst>
                        <a:ext uri="{9D8B030D-6E8A-4147-A177-3AD203B41FA5}">
                          <a16:colId xmlns:a16="http://schemas.microsoft.com/office/drawing/2014/main" val="2588007788"/>
                        </a:ext>
                      </a:extLst>
                    </a:gridCol>
                    <a:gridCol w="1244010">
                      <a:extLst>
                        <a:ext uri="{9D8B030D-6E8A-4147-A177-3AD203B41FA5}">
                          <a16:colId xmlns:a16="http://schemas.microsoft.com/office/drawing/2014/main" val="1864649149"/>
                        </a:ext>
                      </a:extLst>
                    </a:gridCol>
                    <a:gridCol w="1244010">
                      <a:extLst>
                        <a:ext uri="{9D8B030D-6E8A-4147-A177-3AD203B41FA5}">
                          <a16:colId xmlns:a16="http://schemas.microsoft.com/office/drawing/2014/main" val="3099359418"/>
                        </a:ext>
                      </a:extLst>
                    </a:gridCol>
                    <a:gridCol w="1244010">
                      <a:extLst>
                        <a:ext uri="{9D8B030D-6E8A-4147-A177-3AD203B41FA5}">
                          <a16:colId xmlns:a16="http://schemas.microsoft.com/office/drawing/2014/main" val="4177619381"/>
                        </a:ext>
                      </a:extLst>
                    </a:gridCol>
                  </a:tblGrid>
                  <a:tr h="388905">
                    <a:tc>
                      <a:txBody>
                        <a:bodyPr/>
                        <a:lstStyle/>
                        <a:p>
                          <a:endParaRPr lang="id-ID"/>
                        </a:p>
                      </a:txBody>
                      <a:tcPr anchor="ctr">
                        <a:blipFill>
                          <a:blip r:embed="rId3"/>
                          <a:stretch>
                            <a:fillRect l="-735" t="-4615" r="-1170588" b="-21538"/>
                          </a:stretch>
                        </a:blipFill>
                      </a:tcPr>
                    </a:tc>
                    <a:tc>
                      <a:txBody>
                        <a:bodyPr/>
                        <a:lstStyle/>
                        <a:p>
                          <a:pPr algn="ctr"/>
                          <a:r>
                            <a:rPr lang="en-US" dirty="0"/>
                            <a:t>10</a:t>
                          </a:r>
                          <a:endParaRPr lang="id-ID" dirty="0"/>
                        </a:p>
                      </a:txBody>
                      <a:tcPr anchor="ctr"/>
                    </a:tc>
                    <a:tc>
                      <a:txBody>
                        <a:bodyPr/>
                        <a:lstStyle/>
                        <a:p>
                          <a:pPr algn="ctr"/>
                          <a:r>
                            <a:rPr lang="en-US" dirty="0"/>
                            <a:t>15</a:t>
                          </a:r>
                          <a:endParaRPr lang="id-ID" dirty="0"/>
                        </a:p>
                      </a:txBody>
                      <a:tcPr anchor="ctr"/>
                    </a:tc>
                    <a:tc>
                      <a:txBody>
                        <a:bodyPr/>
                        <a:lstStyle/>
                        <a:p>
                          <a:pPr algn="ctr"/>
                          <a:r>
                            <a:rPr lang="en-US" dirty="0"/>
                            <a:t>10</a:t>
                          </a:r>
                          <a:endParaRPr lang="id-ID" dirty="0"/>
                        </a:p>
                      </a:txBody>
                      <a:tcPr anchor="ctr"/>
                    </a:tc>
                    <a:tc>
                      <a:txBody>
                        <a:bodyPr/>
                        <a:lstStyle/>
                        <a:p>
                          <a:pPr algn="ctr"/>
                          <a:r>
                            <a:rPr lang="en-US" dirty="0"/>
                            <a:t>10</a:t>
                          </a:r>
                          <a:endParaRPr lang="id-ID" dirty="0"/>
                        </a:p>
                      </a:txBody>
                      <a:tcPr anchor="ctr"/>
                    </a:tc>
                    <a:tc>
                      <a:txBody>
                        <a:bodyPr/>
                        <a:lstStyle/>
                        <a:p>
                          <a:pPr algn="ctr"/>
                          <a:r>
                            <a:rPr lang="en-US" dirty="0"/>
                            <a:t>25</a:t>
                          </a:r>
                          <a:endParaRPr lang="id-ID" dirty="0"/>
                        </a:p>
                      </a:txBody>
                      <a:tcPr anchor="ctr"/>
                    </a:tc>
                    <a:tc>
                      <a:txBody>
                        <a:bodyPr/>
                        <a:lstStyle/>
                        <a:p>
                          <a:pPr algn="ctr"/>
                          <a:r>
                            <a:rPr lang="en-US" dirty="0"/>
                            <a:t>20</a:t>
                          </a:r>
                          <a:endParaRPr lang="id-ID" dirty="0"/>
                        </a:p>
                      </a:txBody>
                      <a:tcPr anchor="ctr"/>
                    </a:tc>
                    <a:tc>
                      <a:txBody>
                        <a:bodyPr/>
                        <a:lstStyle/>
                        <a:p>
                          <a:pPr algn="ctr"/>
                          <a:r>
                            <a:rPr lang="en-US" dirty="0"/>
                            <a:t>20</a:t>
                          </a:r>
                          <a:endParaRPr lang="id-ID" dirty="0"/>
                        </a:p>
                      </a:txBody>
                      <a:tcPr anchor="ctr"/>
                    </a:tc>
                    <a:tc>
                      <a:txBody>
                        <a:bodyPr/>
                        <a:lstStyle/>
                        <a:p>
                          <a:pPr algn="ctr"/>
                          <a:r>
                            <a:rPr lang="en-US" dirty="0"/>
                            <a:t>20</a:t>
                          </a:r>
                          <a:endParaRPr lang="id-ID" dirty="0"/>
                        </a:p>
                      </a:txBody>
                      <a:tcPr anchor="ctr"/>
                    </a:tc>
                    <a:extLst>
                      <a:ext uri="{0D108BD9-81ED-4DB2-BD59-A6C34878D82A}">
                        <a16:rowId xmlns:a16="http://schemas.microsoft.com/office/drawing/2014/main" val="2922263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Table 13">
                <a:extLst>
                  <a:ext uri="{FF2B5EF4-FFF2-40B4-BE49-F238E27FC236}">
                    <a16:creationId xmlns:a16="http://schemas.microsoft.com/office/drawing/2014/main" id="{1045B565-0EEC-4076-9916-D292C2A3A75D}"/>
                  </a:ext>
                </a:extLst>
              </p:cNvPr>
              <p:cNvGraphicFramePr>
                <a:graphicFrameLocks noGrp="1"/>
              </p:cNvGraphicFramePr>
              <p:nvPr/>
            </p:nvGraphicFramePr>
            <p:xfrm>
              <a:off x="759061" y="2539764"/>
              <a:ext cx="10515605" cy="777810"/>
            </p:xfrm>
            <a:graphic>
              <a:graphicData uri="http://schemas.openxmlformats.org/drawingml/2006/table">
                <a:tbl>
                  <a:tblPr firstRow="1" bandRow="1">
                    <a:tableStyleId>{5940675A-B579-460E-94D1-54222C63F5DA}</a:tableStyleId>
                  </a:tblPr>
                  <a:tblGrid>
                    <a:gridCol w="829339">
                      <a:extLst>
                        <a:ext uri="{9D8B030D-6E8A-4147-A177-3AD203B41FA5}">
                          <a16:colId xmlns:a16="http://schemas.microsoft.com/office/drawing/2014/main" val="1555309036"/>
                        </a:ext>
                      </a:extLst>
                    </a:gridCol>
                    <a:gridCol w="978196">
                      <a:extLst>
                        <a:ext uri="{9D8B030D-6E8A-4147-A177-3AD203B41FA5}">
                          <a16:colId xmlns:a16="http://schemas.microsoft.com/office/drawing/2014/main" val="1072347410"/>
                        </a:ext>
                      </a:extLst>
                    </a:gridCol>
                    <a:gridCol w="1244010">
                      <a:extLst>
                        <a:ext uri="{9D8B030D-6E8A-4147-A177-3AD203B41FA5}">
                          <a16:colId xmlns:a16="http://schemas.microsoft.com/office/drawing/2014/main" val="2892467632"/>
                        </a:ext>
                      </a:extLst>
                    </a:gridCol>
                    <a:gridCol w="1244010">
                      <a:extLst>
                        <a:ext uri="{9D8B030D-6E8A-4147-A177-3AD203B41FA5}">
                          <a16:colId xmlns:a16="http://schemas.microsoft.com/office/drawing/2014/main" val="3132775596"/>
                        </a:ext>
                      </a:extLst>
                    </a:gridCol>
                    <a:gridCol w="1244010">
                      <a:extLst>
                        <a:ext uri="{9D8B030D-6E8A-4147-A177-3AD203B41FA5}">
                          <a16:colId xmlns:a16="http://schemas.microsoft.com/office/drawing/2014/main" val="3408327784"/>
                        </a:ext>
                      </a:extLst>
                    </a:gridCol>
                    <a:gridCol w="1244010">
                      <a:extLst>
                        <a:ext uri="{9D8B030D-6E8A-4147-A177-3AD203B41FA5}">
                          <a16:colId xmlns:a16="http://schemas.microsoft.com/office/drawing/2014/main" val="2588007788"/>
                        </a:ext>
                      </a:extLst>
                    </a:gridCol>
                    <a:gridCol w="1244010">
                      <a:extLst>
                        <a:ext uri="{9D8B030D-6E8A-4147-A177-3AD203B41FA5}">
                          <a16:colId xmlns:a16="http://schemas.microsoft.com/office/drawing/2014/main" val="1864649149"/>
                        </a:ext>
                      </a:extLst>
                    </a:gridCol>
                    <a:gridCol w="1244010">
                      <a:extLst>
                        <a:ext uri="{9D8B030D-6E8A-4147-A177-3AD203B41FA5}">
                          <a16:colId xmlns:a16="http://schemas.microsoft.com/office/drawing/2014/main" val="3099359418"/>
                        </a:ext>
                      </a:extLst>
                    </a:gridCol>
                    <a:gridCol w="1244010">
                      <a:extLst>
                        <a:ext uri="{9D8B030D-6E8A-4147-A177-3AD203B41FA5}">
                          <a16:colId xmlns:a16="http://schemas.microsoft.com/office/drawing/2014/main" val="4177619381"/>
                        </a:ext>
                      </a:extLst>
                    </a:gridCol>
                  </a:tblGrid>
                  <a:tr h="388905">
                    <a:tc rowSpan="2">
                      <a:txBody>
                        <a:bodyP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id-ID" dirty="0"/>
                        </a:p>
                      </a:txBody>
                      <a:tcPr anchor="ctr"/>
                    </a:tc>
                    <a:tc>
                      <a:txBody>
                        <a:bodyPr/>
                        <a:lstStyle/>
                        <a:p>
                          <a:pPr algn="ctr"/>
                          <a:r>
                            <a:rPr lang="en-US" dirty="0"/>
                            <a:t>0</a:t>
                          </a:r>
                          <a:endParaRPr lang="id-ID" dirty="0"/>
                        </a:p>
                      </a:txBody>
                      <a:tcPr anchor="ctr">
                        <a:solidFill>
                          <a:schemeClr val="accent5">
                            <a:lumMod val="20000"/>
                            <a:lumOff val="80000"/>
                          </a:schemeClr>
                        </a:solidFill>
                      </a:tcPr>
                    </a:tc>
                    <a:tc>
                      <a:txBody>
                        <a:bodyPr/>
                        <a:lstStyle/>
                        <a:p>
                          <a:pPr algn="ctr"/>
                          <a:r>
                            <a:rPr lang="en-US" dirty="0"/>
                            <a:t>-10+15</a:t>
                          </a:r>
                          <a:endParaRPr lang="id-ID" dirty="0"/>
                        </a:p>
                      </a:txBody>
                      <a:tcPr anchor="ctr">
                        <a:solidFill>
                          <a:schemeClr val="accent5">
                            <a:lumMod val="20000"/>
                            <a:lumOff val="80000"/>
                          </a:schemeClr>
                        </a:solidFill>
                      </a:tcPr>
                    </a:tc>
                    <a:tc>
                      <a:txBody>
                        <a:bodyPr/>
                        <a:lstStyle/>
                        <a:p>
                          <a:pPr algn="ctr"/>
                          <a:r>
                            <a:rPr lang="en-US" dirty="0"/>
                            <a:t>-15+10</a:t>
                          </a:r>
                          <a:endParaRPr lang="id-ID" dirty="0"/>
                        </a:p>
                      </a:txBody>
                      <a:tcPr anchor="ctr">
                        <a:solidFill>
                          <a:schemeClr val="accent5">
                            <a:lumMod val="20000"/>
                            <a:lumOff val="80000"/>
                          </a:schemeClr>
                        </a:solidFill>
                      </a:tcPr>
                    </a:tc>
                    <a:tc>
                      <a:txBody>
                        <a:bodyPr/>
                        <a:lstStyle/>
                        <a:p>
                          <a:pPr algn="ctr"/>
                          <a:r>
                            <a:rPr lang="en-US" dirty="0"/>
                            <a:t>-10+10</a:t>
                          </a:r>
                          <a:endParaRPr lang="id-ID" dirty="0"/>
                        </a:p>
                      </a:txBody>
                      <a:tcPr anchor="ctr">
                        <a:solidFill>
                          <a:schemeClr val="accent5">
                            <a:lumMod val="20000"/>
                            <a:lumOff val="80000"/>
                          </a:schemeClr>
                        </a:solidFill>
                      </a:tcPr>
                    </a:tc>
                    <a:tc>
                      <a:txBody>
                        <a:bodyPr/>
                        <a:lstStyle/>
                        <a:p>
                          <a:pPr algn="ctr"/>
                          <a:r>
                            <a:rPr lang="en-US" dirty="0"/>
                            <a:t>-10+25</a:t>
                          </a:r>
                          <a:endParaRPr lang="id-ID" dirty="0"/>
                        </a:p>
                      </a:txBody>
                      <a:tcPr anchor="ctr">
                        <a:solidFill>
                          <a:schemeClr val="accent5">
                            <a:lumMod val="20000"/>
                            <a:lumOff val="80000"/>
                          </a:schemeClr>
                        </a:solidFill>
                      </a:tcPr>
                    </a:tc>
                    <a:tc>
                      <a:txBody>
                        <a:bodyPr/>
                        <a:lstStyle/>
                        <a:p>
                          <a:pPr algn="ctr"/>
                          <a:r>
                            <a:rPr lang="en-US" dirty="0"/>
                            <a:t>-25+20</a:t>
                          </a:r>
                          <a:endParaRPr lang="id-ID" dirty="0"/>
                        </a:p>
                      </a:txBody>
                      <a:tcPr anchor="ctr">
                        <a:solidFill>
                          <a:schemeClr val="accent5">
                            <a:lumMod val="20000"/>
                            <a:lumOff val="80000"/>
                          </a:schemeClr>
                        </a:solidFill>
                      </a:tcPr>
                    </a:tc>
                    <a:tc>
                      <a:txBody>
                        <a:bodyPr/>
                        <a:lstStyle/>
                        <a:p>
                          <a:pPr algn="ctr"/>
                          <a:r>
                            <a:rPr lang="en-US" dirty="0"/>
                            <a:t>-20+20</a:t>
                          </a:r>
                          <a:endParaRPr lang="id-ID" dirty="0"/>
                        </a:p>
                      </a:txBody>
                      <a:tcPr anchor="ctr">
                        <a:solidFill>
                          <a:schemeClr val="accent5">
                            <a:lumMod val="20000"/>
                            <a:lumOff val="80000"/>
                          </a:schemeClr>
                        </a:solidFill>
                      </a:tcPr>
                    </a:tc>
                    <a:tc>
                      <a:txBody>
                        <a:bodyPr/>
                        <a:lstStyle/>
                        <a:p>
                          <a:pPr algn="ctr"/>
                          <a:r>
                            <a:rPr lang="en-US" dirty="0"/>
                            <a:t>-20+20</a:t>
                          </a:r>
                          <a:endParaRPr lang="id-ID" dirty="0"/>
                        </a:p>
                      </a:txBody>
                      <a:tcPr anchor="ctr">
                        <a:solidFill>
                          <a:schemeClr val="accent5">
                            <a:lumMod val="20000"/>
                            <a:lumOff val="80000"/>
                          </a:schemeClr>
                        </a:solidFill>
                      </a:tcPr>
                    </a:tc>
                    <a:extLst>
                      <a:ext uri="{0D108BD9-81ED-4DB2-BD59-A6C34878D82A}">
                        <a16:rowId xmlns:a16="http://schemas.microsoft.com/office/drawing/2014/main" val="3812837666"/>
                      </a:ext>
                    </a:extLst>
                  </a:tr>
                  <a:tr h="388905">
                    <a:tc vMerge="1">
                      <a:txBody>
                        <a:bodyPr/>
                        <a:lstStyle/>
                        <a:p>
                          <a:pPr algn="ctr"/>
                          <a:endParaRPr lang="id-ID" dirty="0"/>
                        </a:p>
                      </a:txBody>
                      <a:tcPr anchor="ctr"/>
                    </a:tc>
                    <a:tc>
                      <a:txBody>
                        <a:bodyPr/>
                        <a:lstStyle/>
                        <a:p>
                          <a:pPr algn="ctr"/>
                          <a:r>
                            <a:rPr lang="en-US" dirty="0"/>
                            <a:t>0</a:t>
                          </a:r>
                          <a:endParaRPr lang="id-ID" dirty="0"/>
                        </a:p>
                      </a:txBody>
                      <a:tcPr anchor="ctr"/>
                    </a:tc>
                    <a:tc>
                      <a:txBody>
                        <a:bodyPr/>
                        <a:lstStyle/>
                        <a:p>
                          <a:pPr algn="ctr"/>
                          <a:r>
                            <a:rPr lang="en-US" dirty="0"/>
                            <a:t>5</a:t>
                          </a:r>
                          <a:endParaRPr lang="id-ID" dirty="0"/>
                        </a:p>
                      </a:txBody>
                      <a:tcPr anchor="ctr"/>
                    </a:tc>
                    <a:tc>
                      <a:txBody>
                        <a:bodyPr/>
                        <a:lstStyle/>
                        <a:p>
                          <a:pPr algn="ctr"/>
                          <a:r>
                            <a:rPr lang="en-US" dirty="0"/>
                            <a:t>-5</a:t>
                          </a:r>
                          <a:endParaRPr lang="id-ID" dirty="0"/>
                        </a:p>
                      </a:txBody>
                      <a:tcPr anchor="ctr"/>
                    </a:tc>
                    <a:tc>
                      <a:txBody>
                        <a:bodyPr/>
                        <a:lstStyle/>
                        <a:p>
                          <a:pPr algn="ctr"/>
                          <a:r>
                            <a:rPr lang="en-US" dirty="0"/>
                            <a:t>0</a:t>
                          </a:r>
                          <a:endParaRPr lang="id-ID" dirty="0"/>
                        </a:p>
                      </a:txBody>
                      <a:tcPr anchor="ctr"/>
                    </a:tc>
                    <a:tc>
                      <a:txBody>
                        <a:bodyPr/>
                        <a:lstStyle/>
                        <a:p>
                          <a:pPr algn="ctr"/>
                          <a:r>
                            <a:rPr lang="en-US" dirty="0"/>
                            <a:t>15</a:t>
                          </a:r>
                          <a:endParaRPr lang="id-ID" dirty="0"/>
                        </a:p>
                      </a:txBody>
                      <a:tcPr anchor="ctr"/>
                    </a:tc>
                    <a:tc>
                      <a:txBody>
                        <a:bodyPr/>
                        <a:lstStyle/>
                        <a:p>
                          <a:pPr algn="ctr"/>
                          <a:r>
                            <a:rPr lang="en-US" dirty="0"/>
                            <a:t>-5</a:t>
                          </a:r>
                          <a:endParaRPr lang="id-ID" dirty="0"/>
                        </a:p>
                      </a:txBody>
                      <a:tcPr anchor="ctr"/>
                    </a:tc>
                    <a:tc>
                      <a:txBody>
                        <a:bodyPr/>
                        <a:lstStyle/>
                        <a:p>
                          <a:pPr algn="ctr"/>
                          <a:r>
                            <a:rPr lang="en-US" dirty="0"/>
                            <a:t>0</a:t>
                          </a:r>
                          <a:endParaRPr lang="id-ID" dirty="0"/>
                        </a:p>
                      </a:txBody>
                      <a:tcPr anchor="ctr"/>
                    </a:tc>
                    <a:tc>
                      <a:txBody>
                        <a:bodyPr/>
                        <a:lstStyle/>
                        <a:p>
                          <a:pPr algn="ctr"/>
                          <a:r>
                            <a:rPr lang="en-US" dirty="0"/>
                            <a:t>0</a:t>
                          </a:r>
                          <a:endParaRPr lang="id-ID" dirty="0"/>
                        </a:p>
                      </a:txBody>
                      <a:tcPr anchor="ctr"/>
                    </a:tc>
                    <a:extLst>
                      <a:ext uri="{0D108BD9-81ED-4DB2-BD59-A6C34878D82A}">
                        <a16:rowId xmlns:a16="http://schemas.microsoft.com/office/drawing/2014/main" val="1786965202"/>
                      </a:ext>
                    </a:extLst>
                  </a:tr>
                </a:tbl>
              </a:graphicData>
            </a:graphic>
          </p:graphicFrame>
        </mc:Choice>
        <mc:Fallback xmlns="">
          <p:graphicFrame>
            <p:nvGraphicFramePr>
              <p:cNvPr id="2" name="Table 13">
                <a:extLst>
                  <a:ext uri="{FF2B5EF4-FFF2-40B4-BE49-F238E27FC236}">
                    <a16:creationId xmlns:a16="http://schemas.microsoft.com/office/drawing/2014/main" id="{1045B565-0EEC-4076-9916-D292C2A3A75D}"/>
                  </a:ext>
                </a:extLst>
              </p:cNvPr>
              <p:cNvGraphicFramePr>
                <a:graphicFrameLocks noGrp="1"/>
              </p:cNvGraphicFramePr>
              <p:nvPr>
                <p:extLst>
                  <p:ext uri="{D42A27DB-BD31-4B8C-83A1-F6EECF244321}">
                    <p14:modId xmlns:p14="http://schemas.microsoft.com/office/powerpoint/2010/main" val="3861645053"/>
                  </p:ext>
                </p:extLst>
              </p:nvPr>
            </p:nvGraphicFramePr>
            <p:xfrm>
              <a:off x="759061" y="2539764"/>
              <a:ext cx="10515605" cy="777810"/>
            </p:xfrm>
            <a:graphic>
              <a:graphicData uri="http://schemas.openxmlformats.org/drawingml/2006/table">
                <a:tbl>
                  <a:tblPr firstRow="1" bandRow="1">
                    <a:tableStyleId>{5940675A-B579-460E-94D1-54222C63F5DA}</a:tableStyleId>
                  </a:tblPr>
                  <a:tblGrid>
                    <a:gridCol w="829339">
                      <a:extLst>
                        <a:ext uri="{9D8B030D-6E8A-4147-A177-3AD203B41FA5}">
                          <a16:colId xmlns:a16="http://schemas.microsoft.com/office/drawing/2014/main" val="1555309036"/>
                        </a:ext>
                      </a:extLst>
                    </a:gridCol>
                    <a:gridCol w="978196">
                      <a:extLst>
                        <a:ext uri="{9D8B030D-6E8A-4147-A177-3AD203B41FA5}">
                          <a16:colId xmlns:a16="http://schemas.microsoft.com/office/drawing/2014/main" val="1072347410"/>
                        </a:ext>
                      </a:extLst>
                    </a:gridCol>
                    <a:gridCol w="1244010">
                      <a:extLst>
                        <a:ext uri="{9D8B030D-6E8A-4147-A177-3AD203B41FA5}">
                          <a16:colId xmlns:a16="http://schemas.microsoft.com/office/drawing/2014/main" val="2892467632"/>
                        </a:ext>
                      </a:extLst>
                    </a:gridCol>
                    <a:gridCol w="1244010">
                      <a:extLst>
                        <a:ext uri="{9D8B030D-6E8A-4147-A177-3AD203B41FA5}">
                          <a16:colId xmlns:a16="http://schemas.microsoft.com/office/drawing/2014/main" val="3132775596"/>
                        </a:ext>
                      </a:extLst>
                    </a:gridCol>
                    <a:gridCol w="1244010">
                      <a:extLst>
                        <a:ext uri="{9D8B030D-6E8A-4147-A177-3AD203B41FA5}">
                          <a16:colId xmlns:a16="http://schemas.microsoft.com/office/drawing/2014/main" val="3408327784"/>
                        </a:ext>
                      </a:extLst>
                    </a:gridCol>
                    <a:gridCol w="1244010">
                      <a:extLst>
                        <a:ext uri="{9D8B030D-6E8A-4147-A177-3AD203B41FA5}">
                          <a16:colId xmlns:a16="http://schemas.microsoft.com/office/drawing/2014/main" val="2588007788"/>
                        </a:ext>
                      </a:extLst>
                    </a:gridCol>
                    <a:gridCol w="1244010">
                      <a:extLst>
                        <a:ext uri="{9D8B030D-6E8A-4147-A177-3AD203B41FA5}">
                          <a16:colId xmlns:a16="http://schemas.microsoft.com/office/drawing/2014/main" val="1864649149"/>
                        </a:ext>
                      </a:extLst>
                    </a:gridCol>
                    <a:gridCol w="1244010">
                      <a:extLst>
                        <a:ext uri="{9D8B030D-6E8A-4147-A177-3AD203B41FA5}">
                          <a16:colId xmlns:a16="http://schemas.microsoft.com/office/drawing/2014/main" val="3099359418"/>
                        </a:ext>
                      </a:extLst>
                    </a:gridCol>
                    <a:gridCol w="1244010">
                      <a:extLst>
                        <a:ext uri="{9D8B030D-6E8A-4147-A177-3AD203B41FA5}">
                          <a16:colId xmlns:a16="http://schemas.microsoft.com/office/drawing/2014/main" val="4177619381"/>
                        </a:ext>
                      </a:extLst>
                    </a:gridCol>
                  </a:tblGrid>
                  <a:tr h="388905">
                    <a:tc rowSpan="2">
                      <a:txBody>
                        <a:bodyPr/>
                        <a:lstStyle/>
                        <a:p>
                          <a:endParaRPr lang="id-ID"/>
                        </a:p>
                      </a:txBody>
                      <a:tcPr anchor="ctr">
                        <a:blipFill>
                          <a:blip r:embed="rId4"/>
                          <a:stretch>
                            <a:fillRect l="-735" t="-2326" r="-1170588" b="-10078"/>
                          </a:stretch>
                        </a:blipFill>
                      </a:tcPr>
                    </a:tc>
                    <a:tc>
                      <a:txBody>
                        <a:bodyPr/>
                        <a:lstStyle/>
                        <a:p>
                          <a:pPr algn="ctr"/>
                          <a:r>
                            <a:rPr lang="en-US" dirty="0"/>
                            <a:t>0</a:t>
                          </a:r>
                          <a:endParaRPr lang="id-ID" dirty="0"/>
                        </a:p>
                      </a:txBody>
                      <a:tcPr anchor="ctr">
                        <a:solidFill>
                          <a:schemeClr val="accent5">
                            <a:lumMod val="20000"/>
                            <a:lumOff val="80000"/>
                          </a:schemeClr>
                        </a:solidFill>
                      </a:tcPr>
                    </a:tc>
                    <a:tc>
                      <a:txBody>
                        <a:bodyPr/>
                        <a:lstStyle/>
                        <a:p>
                          <a:pPr algn="ctr"/>
                          <a:r>
                            <a:rPr lang="en-US" dirty="0"/>
                            <a:t>-10+15</a:t>
                          </a:r>
                          <a:endParaRPr lang="id-ID" dirty="0"/>
                        </a:p>
                      </a:txBody>
                      <a:tcPr anchor="ctr">
                        <a:solidFill>
                          <a:schemeClr val="accent5">
                            <a:lumMod val="20000"/>
                            <a:lumOff val="80000"/>
                          </a:schemeClr>
                        </a:solidFill>
                      </a:tcPr>
                    </a:tc>
                    <a:tc>
                      <a:txBody>
                        <a:bodyPr/>
                        <a:lstStyle/>
                        <a:p>
                          <a:pPr algn="ctr"/>
                          <a:r>
                            <a:rPr lang="en-US" dirty="0"/>
                            <a:t>-15+10</a:t>
                          </a:r>
                          <a:endParaRPr lang="id-ID" dirty="0"/>
                        </a:p>
                      </a:txBody>
                      <a:tcPr anchor="ctr">
                        <a:solidFill>
                          <a:schemeClr val="accent5">
                            <a:lumMod val="20000"/>
                            <a:lumOff val="80000"/>
                          </a:schemeClr>
                        </a:solidFill>
                      </a:tcPr>
                    </a:tc>
                    <a:tc>
                      <a:txBody>
                        <a:bodyPr/>
                        <a:lstStyle/>
                        <a:p>
                          <a:pPr algn="ctr"/>
                          <a:r>
                            <a:rPr lang="en-US" dirty="0"/>
                            <a:t>-10+10</a:t>
                          </a:r>
                          <a:endParaRPr lang="id-ID" dirty="0"/>
                        </a:p>
                      </a:txBody>
                      <a:tcPr anchor="ctr">
                        <a:solidFill>
                          <a:schemeClr val="accent5">
                            <a:lumMod val="20000"/>
                            <a:lumOff val="80000"/>
                          </a:schemeClr>
                        </a:solidFill>
                      </a:tcPr>
                    </a:tc>
                    <a:tc>
                      <a:txBody>
                        <a:bodyPr/>
                        <a:lstStyle/>
                        <a:p>
                          <a:pPr algn="ctr"/>
                          <a:r>
                            <a:rPr lang="en-US" dirty="0"/>
                            <a:t>-10+25</a:t>
                          </a:r>
                          <a:endParaRPr lang="id-ID" dirty="0"/>
                        </a:p>
                      </a:txBody>
                      <a:tcPr anchor="ctr">
                        <a:solidFill>
                          <a:schemeClr val="accent5">
                            <a:lumMod val="20000"/>
                            <a:lumOff val="80000"/>
                          </a:schemeClr>
                        </a:solidFill>
                      </a:tcPr>
                    </a:tc>
                    <a:tc>
                      <a:txBody>
                        <a:bodyPr/>
                        <a:lstStyle/>
                        <a:p>
                          <a:pPr algn="ctr"/>
                          <a:r>
                            <a:rPr lang="en-US" dirty="0"/>
                            <a:t>-25+20</a:t>
                          </a:r>
                          <a:endParaRPr lang="id-ID" dirty="0"/>
                        </a:p>
                      </a:txBody>
                      <a:tcPr anchor="ctr">
                        <a:solidFill>
                          <a:schemeClr val="accent5">
                            <a:lumMod val="20000"/>
                            <a:lumOff val="80000"/>
                          </a:schemeClr>
                        </a:solidFill>
                      </a:tcPr>
                    </a:tc>
                    <a:tc>
                      <a:txBody>
                        <a:bodyPr/>
                        <a:lstStyle/>
                        <a:p>
                          <a:pPr algn="ctr"/>
                          <a:r>
                            <a:rPr lang="en-US" dirty="0"/>
                            <a:t>-20+20</a:t>
                          </a:r>
                          <a:endParaRPr lang="id-ID" dirty="0"/>
                        </a:p>
                      </a:txBody>
                      <a:tcPr anchor="ctr">
                        <a:solidFill>
                          <a:schemeClr val="accent5">
                            <a:lumMod val="20000"/>
                            <a:lumOff val="80000"/>
                          </a:schemeClr>
                        </a:solidFill>
                      </a:tcPr>
                    </a:tc>
                    <a:tc>
                      <a:txBody>
                        <a:bodyPr/>
                        <a:lstStyle/>
                        <a:p>
                          <a:pPr algn="ctr"/>
                          <a:r>
                            <a:rPr lang="en-US" dirty="0"/>
                            <a:t>-20+20</a:t>
                          </a:r>
                          <a:endParaRPr lang="id-ID" dirty="0"/>
                        </a:p>
                      </a:txBody>
                      <a:tcPr anchor="ctr">
                        <a:solidFill>
                          <a:schemeClr val="accent5">
                            <a:lumMod val="20000"/>
                            <a:lumOff val="80000"/>
                          </a:schemeClr>
                        </a:solidFill>
                      </a:tcPr>
                    </a:tc>
                    <a:extLst>
                      <a:ext uri="{0D108BD9-81ED-4DB2-BD59-A6C34878D82A}">
                        <a16:rowId xmlns:a16="http://schemas.microsoft.com/office/drawing/2014/main" val="3812837666"/>
                      </a:ext>
                    </a:extLst>
                  </a:tr>
                  <a:tr h="388905">
                    <a:tc vMerge="1">
                      <a:txBody>
                        <a:bodyPr/>
                        <a:lstStyle/>
                        <a:p>
                          <a:pPr algn="ctr"/>
                          <a:endParaRPr lang="id-ID" dirty="0"/>
                        </a:p>
                      </a:txBody>
                      <a:tcPr anchor="ctr"/>
                    </a:tc>
                    <a:tc>
                      <a:txBody>
                        <a:bodyPr/>
                        <a:lstStyle/>
                        <a:p>
                          <a:pPr algn="ctr"/>
                          <a:r>
                            <a:rPr lang="en-US" dirty="0"/>
                            <a:t>0</a:t>
                          </a:r>
                          <a:endParaRPr lang="id-ID" dirty="0"/>
                        </a:p>
                      </a:txBody>
                      <a:tcPr anchor="ctr"/>
                    </a:tc>
                    <a:tc>
                      <a:txBody>
                        <a:bodyPr/>
                        <a:lstStyle/>
                        <a:p>
                          <a:pPr algn="ctr"/>
                          <a:r>
                            <a:rPr lang="en-US" dirty="0"/>
                            <a:t>5</a:t>
                          </a:r>
                          <a:endParaRPr lang="id-ID" dirty="0"/>
                        </a:p>
                      </a:txBody>
                      <a:tcPr anchor="ctr"/>
                    </a:tc>
                    <a:tc>
                      <a:txBody>
                        <a:bodyPr/>
                        <a:lstStyle/>
                        <a:p>
                          <a:pPr algn="ctr"/>
                          <a:r>
                            <a:rPr lang="en-US" dirty="0"/>
                            <a:t>-5</a:t>
                          </a:r>
                          <a:endParaRPr lang="id-ID" dirty="0"/>
                        </a:p>
                      </a:txBody>
                      <a:tcPr anchor="ctr"/>
                    </a:tc>
                    <a:tc>
                      <a:txBody>
                        <a:bodyPr/>
                        <a:lstStyle/>
                        <a:p>
                          <a:pPr algn="ctr"/>
                          <a:r>
                            <a:rPr lang="en-US" dirty="0"/>
                            <a:t>0</a:t>
                          </a:r>
                          <a:endParaRPr lang="id-ID" dirty="0"/>
                        </a:p>
                      </a:txBody>
                      <a:tcPr anchor="ctr"/>
                    </a:tc>
                    <a:tc>
                      <a:txBody>
                        <a:bodyPr/>
                        <a:lstStyle/>
                        <a:p>
                          <a:pPr algn="ctr"/>
                          <a:r>
                            <a:rPr lang="en-US" dirty="0"/>
                            <a:t>15</a:t>
                          </a:r>
                          <a:endParaRPr lang="id-ID" dirty="0"/>
                        </a:p>
                      </a:txBody>
                      <a:tcPr anchor="ctr"/>
                    </a:tc>
                    <a:tc>
                      <a:txBody>
                        <a:bodyPr/>
                        <a:lstStyle/>
                        <a:p>
                          <a:pPr algn="ctr"/>
                          <a:r>
                            <a:rPr lang="en-US" dirty="0"/>
                            <a:t>-5</a:t>
                          </a:r>
                          <a:endParaRPr lang="id-ID" dirty="0"/>
                        </a:p>
                      </a:txBody>
                      <a:tcPr anchor="ctr"/>
                    </a:tc>
                    <a:tc>
                      <a:txBody>
                        <a:bodyPr/>
                        <a:lstStyle/>
                        <a:p>
                          <a:pPr algn="ctr"/>
                          <a:r>
                            <a:rPr lang="en-US" dirty="0"/>
                            <a:t>0</a:t>
                          </a:r>
                          <a:endParaRPr lang="id-ID" dirty="0"/>
                        </a:p>
                      </a:txBody>
                      <a:tcPr anchor="ctr"/>
                    </a:tc>
                    <a:tc>
                      <a:txBody>
                        <a:bodyPr/>
                        <a:lstStyle/>
                        <a:p>
                          <a:pPr algn="ctr"/>
                          <a:r>
                            <a:rPr lang="en-US" dirty="0"/>
                            <a:t>0</a:t>
                          </a:r>
                          <a:endParaRPr lang="id-ID" dirty="0"/>
                        </a:p>
                      </a:txBody>
                      <a:tcPr anchor="ctr"/>
                    </a:tc>
                    <a:extLst>
                      <a:ext uri="{0D108BD9-81ED-4DB2-BD59-A6C34878D82A}">
                        <a16:rowId xmlns:a16="http://schemas.microsoft.com/office/drawing/2014/main" val="178696520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13">
                <a:extLst>
                  <a:ext uri="{FF2B5EF4-FFF2-40B4-BE49-F238E27FC236}">
                    <a16:creationId xmlns:a16="http://schemas.microsoft.com/office/drawing/2014/main" id="{B0C49EFA-3762-450B-BAA4-1650E4FC965C}"/>
                  </a:ext>
                </a:extLst>
              </p:cNvPr>
              <p:cNvGraphicFramePr>
                <a:graphicFrameLocks noGrp="1"/>
              </p:cNvGraphicFramePr>
              <p:nvPr/>
            </p:nvGraphicFramePr>
            <p:xfrm>
              <a:off x="759061" y="3315940"/>
              <a:ext cx="10515605" cy="777810"/>
            </p:xfrm>
            <a:graphic>
              <a:graphicData uri="http://schemas.openxmlformats.org/drawingml/2006/table">
                <a:tbl>
                  <a:tblPr firstRow="1" bandRow="1">
                    <a:tableStyleId>{5940675A-B579-460E-94D1-54222C63F5DA}</a:tableStyleId>
                  </a:tblPr>
                  <a:tblGrid>
                    <a:gridCol w="829339">
                      <a:extLst>
                        <a:ext uri="{9D8B030D-6E8A-4147-A177-3AD203B41FA5}">
                          <a16:colId xmlns:a16="http://schemas.microsoft.com/office/drawing/2014/main" val="1555309036"/>
                        </a:ext>
                      </a:extLst>
                    </a:gridCol>
                    <a:gridCol w="978196">
                      <a:extLst>
                        <a:ext uri="{9D8B030D-6E8A-4147-A177-3AD203B41FA5}">
                          <a16:colId xmlns:a16="http://schemas.microsoft.com/office/drawing/2014/main" val="1072347410"/>
                        </a:ext>
                      </a:extLst>
                    </a:gridCol>
                    <a:gridCol w="1244010">
                      <a:extLst>
                        <a:ext uri="{9D8B030D-6E8A-4147-A177-3AD203B41FA5}">
                          <a16:colId xmlns:a16="http://schemas.microsoft.com/office/drawing/2014/main" val="2892467632"/>
                        </a:ext>
                      </a:extLst>
                    </a:gridCol>
                    <a:gridCol w="1244010">
                      <a:extLst>
                        <a:ext uri="{9D8B030D-6E8A-4147-A177-3AD203B41FA5}">
                          <a16:colId xmlns:a16="http://schemas.microsoft.com/office/drawing/2014/main" val="3132775596"/>
                        </a:ext>
                      </a:extLst>
                    </a:gridCol>
                    <a:gridCol w="1244010">
                      <a:extLst>
                        <a:ext uri="{9D8B030D-6E8A-4147-A177-3AD203B41FA5}">
                          <a16:colId xmlns:a16="http://schemas.microsoft.com/office/drawing/2014/main" val="3408327784"/>
                        </a:ext>
                      </a:extLst>
                    </a:gridCol>
                    <a:gridCol w="1244010">
                      <a:extLst>
                        <a:ext uri="{9D8B030D-6E8A-4147-A177-3AD203B41FA5}">
                          <a16:colId xmlns:a16="http://schemas.microsoft.com/office/drawing/2014/main" val="2588007788"/>
                        </a:ext>
                      </a:extLst>
                    </a:gridCol>
                    <a:gridCol w="1244010">
                      <a:extLst>
                        <a:ext uri="{9D8B030D-6E8A-4147-A177-3AD203B41FA5}">
                          <a16:colId xmlns:a16="http://schemas.microsoft.com/office/drawing/2014/main" val="1864649149"/>
                        </a:ext>
                      </a:extLst>
                    </a:gridCol>
                    <a:gridCol w="1244010">
                      <a:extLst>
                        <a:ext uri="{9D8B030D-6E8A-4147-A177-3AD203B41FA5}">
                          <a16:colId xmlns:a16="http://schemas.microsoft.com/office/drawing/2014/main" val="3099359418"/>
                        </a:ext>
                      </a:extLst>
                    </a:gridCol>
                    <a:gridCol w="1244010">
                      <a:extLst>
                        <a:ext uri="{9D8B030D-6E8A-4147-A177-3AD203B41FA5}">
                          <a16:colId xmlns:a16="http://schemas.microsoft.com/office/drawing/2014/main" val="4177619381"/>
                        </a:ext>
                      </a:extLst>
                    </a:gridCol>
                  </a:tblGrid>
                  <a:tr h="388905">
                    <a:tc rowSpan="2">
                      <a:txBody>
                        <a:bodyP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id-ID" dirty="0"/>
                        </a:p>
                      </a:txBody>
                      <a:tcPr anchor="ctr"/>
                    </a:tc>
                    <a:tc>
                      <a:txBody>
                        <a:bodyPr/>
                        <a:lstStyle/>
                        <a:p>
                          <a:pPr algn="ctr"/>
                          <a:r>
                            <a:rPr lang="en-US" dirty="0"/>
                            <a:t>0</a:t>
                          </a:r>
                          <a:endParaRPr lang="id-ID" dirty="0"/>
                        </a:p>
                      </a:txBody>
                      <a:tcPr anchor="ctr">
                        <a:solidFill>
                          <a:schemeClr val="accent5">
                            <a:lumMod val="20000"/>
                            <a:lumOff val="80000"/>
                          </a:schemeClr>
                        </a:solidFill>
                      </a:tcPr>
                    </a:tc>
                    <a:tc>
                      <a:txBody>
                        <a:bodyPr/>
                        <a:lstStyle/>
                        <a:p>
                          <a:pPr algn="ctr"/>
                          <a:r>
                            <a:rPr lang="en-US" dirty="0"/>
                            <a:t>-0+5</a:t>
                          </a:r>
                          <a:endParaRPr lang="id-ID" dirty="0"/>
                        </a:p>
                      </a:txBody>
                      <a:tcPr anchor="ctr">
                        <a:solidFill>
                          <a:schemeClr val="accent5">
                            <a:lumMod val="20000"/>
                            <a:lumOff val="80000"/>
                          </a:schemeClr>
                        </a:solidFill>
                      </a:tcPr>
                    </a:tc>
                    <a:tc>
                      <a:txBody>
                        <a:bodyPr/>
                        <a:lstStyle/>
                        <a:p>
                          <a:pPr algn="ctr"/>
                          <a:r>
                            <a:rPr lang="en-US" dirty="0"/>
                            <a:t>-5+(-5)</a:t>
                          </a:r>
                          <a:endParaRPr lang="id-ID" dirty="0"/>
                        </a:p>
                      </a:txBody>
                      <a:tcPr anchor="ctr">
                        <a:solidFill>
                          <a:schemeClr val="accent5">
                            <a:lumMod val="20000"/>
                            <a:lumOff val="80000"/>
                          </a:schemeClr>
                        </a:solidFill>
                      </a:tcPr>
                    </a:tc>
                    <a:tc>
                      <a:txBody>
                        <a:bodyPr/>
                        <a:lstStyle/>
                        <a:p>
                          <a:pPr algn="ctr"/>
                          <a:r>
                            <a:rPr lang="en-US" dirty="0"/>
                            <a:t>-(-5)+0</a:t>
                          </a:r>
                          <a:endParaRPr lang="id-ID" dirty="0"/>
                        </a:p>
                      </a:txBody>
                      <a:tcPr anchor="ctr">
                        <a:solidFill>
                          <a:schemeClr val="accent5">
                            <a:lumMod val="20000"/>
                            <a:lumOff val="80000"/>
                          </a:schemeClr>
                        </a:solidFill>
                      </a:tcPr>
                    </a:tc>
                    <a:tc>
                      <a:txBody>
                        <a:bodyPr/>
                        <a:lstStyle/>
                        <a:p>
                          <a:pPr algn="ctr"/>
                          <a:r>
                            <a:rPr lang="en-US" dirty="0"/>
                            <a:t>-0+15</a:t>
                          </a:r>
                          <a:endParaRPr lang="id-ID" dirty="0"/>
                        </a:p>
                      </a:txBody>
                      <a:tcPr anchor="ctr">
                        <a:solidFill>
                          <a:schemeClr val="accent5">
                            <a:lumMod val="20000"/>
                            <a:lumOff val="80000"/>
                          </a:schemeClr>
                        </a:solidFill>
                      </a:tcPr>
                    </a:tc>
                    <a:tc>
                      <a:txBody>
                        <a:bodyPr/>
                        <a:lstStyle/>
                        <a:p>
                          <a:pPr algn="ctr"/>
                          <a:r>
                            <a:rPr lang="en-US" dirty="0"/>
                            <a:t>-15+(-5)</a:t>
                          </a:r>
                          <a:endParaRPr lang="id-ID" dirty="0"/>
                        </a:p>
                      </a:txBody>
                      <a:tcPr anchor="ctr">
                        <a:solidFill>
                          <a:schemeClr val="accent5">
                            <a:lumMod val="20000"/>
                            <a:lumOff val="80000"/>
                          </a:schemeClr>
                        </a:solidFill>
                      </a:tcPr>
                    </a:tc>
                    <a:tc>
                      <a:txBody>
                        <a:bodyPr/>
                        <a:lstStyle/>
                        <a:p>
                          <a:pPr algn="ctr"/>
                          <a:r>
                            <a:rPr lang="en-US" dirty="0"/>
                            <a:t>-(-5)+0</a:t>
                          </a:r>
                          <a:endParaRPr lang="id-ID" dirty="0"/>
                        </a:p>
                      </a:txBody>
                      <a:tcPr anchor="ctr">
                        <a:solidFill>
                          <a:schemeClr val="accent5">
                            <a:lumMod val="20000"/>
                            <a:lumOff val="80000"/>
                          </a:schemeClr>
                        </a:solidFill>
                      </a:tcPr>
                    </a:tc>
                    <a:tc>
                      <a:txBody>
                        <a:bodyPr/>
                        <a:lstStyle/>
                        <a:p>
                          <a:pPr algn="ctr"/>
                          <a:r>
                            <a:rPr lang="en-US" dirty="0"/>
                            <a:t>-0+0</a:t>
                          </a:r>
                          <a:endParaRPr lang="id-ID" dirty="0"/>
                        </a:p>
                      </a:txBody>
                      <a:tcPr anchor="ctr">
                        <a:solidFill>
                          <a:schemeClr val="accent5">
                            <a:lumMod val="20000"/>
                            <a:lumOff val="80000"/>
                          </a:schemeClr>
                        </a:solidFill>
                      </a:tcPr>
                    </a:tc>
                    <a:extLst>
                      <a:ext uri="{0D108BD9-81ED-4DB2-BD59-A6C34878D82A}">
                        <a16:rowId xmlns:a16="http://schemas.microsoft.com/office/drawing/2014/main" val="3270180126"/>
                      </a:ext>
                    </a:extLst>
                  </a:tr>
                  <a:tr h="388905">
                    <a:tc vMerge="1">
                      <a:txBody>
                        <a:bodyPr/>
                        <a:lstStyle/>
                        <a:p>
                          <a:pPr algn="ctr"/>
                          <a:endParaRPr lang="id-ID" dirty="0"/>
                        </a:p>
                      </a:txBody>
                      <a:tcPr anchor="ctr"/>
                    </a:tc>
                    <a:tc>
                      <a:txBody>
                        <a:bodyPr/>
                        <a:lstStyle/>
                        <a:p>
                          <a:pPr algn="ctr"/>
                          <a:r>
                            <a:rPr lang="en-US" dirty="0"/>
                            <a:t>0</a:t>
                          </a:r>
                          <a:endParaRPr lang="id-ID" dirty="0"/>
                        </a:p>
                      </a:txBody>
                      <a:tcPr anchor="ctr"/>
                    </a:tc>
                    <a:tc>
                      <a:txBody>
                        <a:bodyPr/>
                        <a:lstStyle/>
                        <a:p>
                          <a:pPr algn="ctr"/>
                          <a:r>
                            <a:rPr lang="en-US" dirty="0"/>
                            <a:t>5</a:t>
                          </a:r>
                          <a:endParaRPr lang="id-ID" dirty="0"/>
                        </a:p>
                      </a:txBody>
                      <a:tcPr anchor="ctr"/>
                    </a:tc>
                    <a:tc>
                      <a:txBody>
                        <a:bodyPr/>
                        <a:lstStyle/>
                        <a:p>
                          <a:pPr algn="ctr"/>
                          <a:r>
                            <a:rPr lang="en-US" dirty="0"/>
                            <a:t>-10</a:t>
                          </a:r>
                          <a:endParaRPr lang="id-ID" dirty="0"/>
                        </a:p>
                      </a:txBody>
                      <a:tcPr anchor="ctr"/>
                    </a:tc>
                    <a:tc>
                      <a:txBody>
                        <a:bodyPr/>
                        <a:lstStyle/>
                        <a:p>
                          <a:pPr algn="ctr"/>
                          <a:r>
                            <a:rPr lang="en-US" dirty="0"/>
                            <a:t>5</a:t>
                          </a:r>
                          <a:endParaRPr lang="id-ID" dirty="0"/>
                        </a:p>
                      </a:txBody>
                      <a:tcPr anchor="ctr"/>
                    </a:tc>
                    <a:tc>
                      <a:txBody>
                        <a:bodyPr/>
                        <a:lstStyle/>
                        <a:p>
                          <a:pPr algn="ctr"/>
                          <a:r>
                            <a:rPr lang="en-US" dirty="0"/>
                            <a:t>15</a:t>
                          </a:r>
                          <a:endParaRPr lang="id-ID" dirty="0"/>
                        </a:p>
                      </a:txBody>
                      <a:tcPr anchor="ctr"/>
                    </a:tc>
                    <a:tc>
                      <a:txBody>
                        <a:bodyPr/>
                        <a:lstStyle/>
                        <a:p>
                          <a:pPr algn="ctr"/>
                          <a:r>
                            <a:rPr lang="en-US" dirty="0"/>
                            <a:t>-20</a:t>
                          </a:r>
                          <a:endParaRPr lang="id-ID" dirty="0"/>
                        </a:p>
                      </a:txBody>
                      <a:tcPr anchor="ctr"/>
                    </a:tc>
                    <a:tc>
                      <a:txBody>
                        <a:bodyPr/>
                        <a:lstStyle/>
                        <a:p>
                          <a:pPr algn="ctr"/>
                          <a:r>
                            <a:rPr lang="en-US" dirty="0"/>
                            <a:t>5</a:t>
                          </a:r>
                          <a:endParaRPr lang="id-ID" dirty="0"/>
                        </a:p>
                      </a:txBody>
                      <a:tcPr anchor="ctr"/>
                    </a:tc>
                    <a:tc>
                      <a:txBody>
                        <a:bodyPr/>
                        <a:lstStyle/>
                        <a:p>
                          <a:pPr algn="ctr"/>
                          <a:r>
                            <a:rPr lang="en-US" dirty="0"/>
                            <a:t>0</a:t>
                          </a:r>
                          <a:endParaRPr lang="id-ID" dirty="0"/>
                        </a:p>
                      </a:txBody>
                      <a:tcPr anchor="ctr"/>
                    </a:tc>
                    <a:extLst>
                      <a:ext uri="{0D108BD9-81ED-4DB2-BD59-A6C34878D82A}">
                        <a16:rowId xmlns:a16="http://schemas.microsoft.com/office/drawing/2014/main" val="281681464"/>
                      </a:ext>
                    </a:extLst>
                  </a:tr>
                </a:tbl>
              </a:graphicData>
            </a:graphic>
          </p:graphicFrame>
        </mc:Choice>
        <mc:Fallback xmlns="">
          <p:graphicFrame>
            <p:nvGraphicFramePr>
              <p:cNvPr id="9" name="Table 13">
                <a:extLst>
                  <a:ext uri="{FF2B5EF4-FFF2-40B4-BE49-F238E27FC236}">
                    <a16:creationId xmlns:a16="http://schemas.microsoft.com/office/drawing/2014/main" id="{B0C49EFA-3762-450B-BAA4-1650E4FC965C}"/>
                  </a:ext>
                </a:extLst>
              </p:cNvPr>
              <p:cNvGraphicFramePr>
                <a:graphicFrameLocks noGrp="1"/>
              </p:cNvGraphicFramePr>
              <p:nvPr>
                <p:extLst>
                  <p:ext uri="{D42A27DB-BD31-4B8C-83A1-F6EECF244321}">
                    <p14:modId xmlns:p14="http://schemas.microsoft.com/office/powerpoint/2010/main" val="3342708158"/>
                  </p:ext>
                </p:extLst>
              </p:nvPr>
            </p:nvGraphicFramePr>
            <p:xfrm>
              <a:off x="759061" y="3315940"/>
              <a:ext cx="10515605" cy="777810"/>
            </p:xfrm>
            <a:graphic>
              <a:graphicData uri="http://schemas.openxmlformats.org/drawingml/2006/table">
                <a:tbl>
                  <a:tblPr firstRow="1" bandRow="1">
                    <a:tableStyleId>{5940675A-B579-460E-94D1-54222C63F5DA}</a:tableStyleId>
                  </a:tblPr>
                  <a:tblGrid>
                    <a:gridCol w="829339">
                      <a:extLst>
                        <a:ext uri="{9D8B030D-6E8A-4147-A177-3AD203B41FA5}">
                          <a16:colId xmlns:a16="http://schemas.microsoft.com/office/drawing/2014/main" val="1555309036"/>
                        </a:ext>
                      </a:extLst>
                    </a:gridCol>
                    <a:gridCol w="978196">
                      <a:extLst>
                        <a:ext uri="{9D8B030D-6E8A-4147-A177-3AD203B41FA5}">
                          <a16:colId xmlns:a16="http://schemas.microsoft.com/office/drawing/2014/main" val="1072347410"/>
                        </a:ext>
                      </a:extLst>
                    </a:gridCol>
                    <a:gridCol w="1244010">
                      <a:extLst>
                        <a:ext uri="{9D8B030D-6E8A-4147-A177-3AD203B41FA5}">
                          <a16:colId xmlns:a16="http://schemas.microsoft.com/office/drawing/2014/main" val="2892467632"/>
                        </a:ext>
                      </a:extLst>
                    </a:gridCol>
                    <a:gridCol w="1244010">
                      <a:extLst>
                        <a:ext uri="{9D8B030D-6E8A-4147-A177-3AD203B41FA5}">
                          <a16:colId xmlns:a16="http://schemas.microsoft.com/office/drawing/2014/main" val="3132775596"/>
                        </a:ext>
                      </a:extLst>
                    </a:gridCol>
                    <a:gridCol w="1244010">
                      <a:extLst>
                        <a:ext uri="{9D8B030D-6E8A-4147-A177-3AD203B41FA5}">
                          <a16:colId xmlns:a16="http://schemas.microsoft.com/office/drawing/2014/main" val="3408327784"/>
                        </a:ext>
                      </a:extLst>
                    </a:gridCol>
                    <a:gridCol w="1244010">
                      <a:extLst>
                        <a:ext uri="{9D8B030D-6E8A-4147-A177-3AD203B41FA5}">
                          <a16:colId xmlns:a16="http://schemas.microsoft.com/office/drawing/2014/main" val="2588007788"/>
                        </a:ext>
                      </a:extLst>
                    </a:gridCol>
                    <a:gridCol w="1244010">
                      <a:extLst>
                        <a:ext uri="{9D8B030D-6E8A-4147-A177-3AD203B41FA5}">
                          <a16:colId xmlns:a16="http://schemas.microsoft.com/office/drawing/2014/main" val="1864649149"/>
                        </a:ext>
                      </a:extLst>
                    </a:gridCol>
                    <a:gridCol w="1244010">
                      <a:extLst>
                        <a:ext uri="{9D8B030D-6E8A-4147-A177-3AD203B41FA5}">
                          <a16:colId xmlns:a16="http://schemas.microsoft.com/office/drawing/2014/main" val="3099359418"/>
                        </a:ext>
                      </a:extLst>
                    </a:gridCol>
                    <a:gridCol w="1244010">
                      <a:extLst>
                        <a:ext uri="{9D8B030D-6E8A-4147-A177-3AD203B41FA5}">
                          <a16:colId xmlns:a16="http://schemas.microsoft.com/office/drawing/2014/main" val="4177619381"/>
                        </a:ext>
                      </a:extLst>
                    </a:gridCol>
                  </a:tblGrid>
                  <a:tr h="388905">
                    <a:tc rowSpan="2">
                      <a:txBody>
                        <a:bodyPr/>
                        <a:lstStyle/>
                        <a:p>
                          <a:endParaRPr lang="id-ID"/>
                        </a:p>
                      </a:txBody>
                      <a:tcPr anchor="ctr">
                        <a:blipFill>
                          <a:blip r:embed="rId5"/>
                          <a:stretch>
                            <a:fillRect l="-735" t="-2326" r="-1170588" b="-10853"/>
                          </a:stretch>
                        </a:blipFill>
                      </a:tcPr>
                    </a:tc>
                    <a:tc>
                      <a:txBody>
                        <a:bodyPr/>
                        <a:lstStyle/>
                        <a:p>
                          <a:pPr algn="ctr"/>
                          <a:r>
                            <a:rPr lang="en-US" dirty="0"/>
                            <a:t>0</a:t>
                          </a:r>
                          <a:endParaRPr lang="id-ID" dirty="0"/>
                        </a:p>
                      </a:txBody>
                      <a:tcPr anchor="ctr">
                        <a:solidFill>
                          <a:schemeClr val="accent5">
                            <a:lumMod val="20000"/>
                            <a:lumOff val="80000"/>
                          </a:schemeClr>
                        </a:solidFill>
                      </a:tcPr>
                    </a:tc>
                    <a:tc>
                      <a:txBody>
                        <a:bodyPr/>
                        <a:lstStyle/>
                        <a:p>
                          <a:pPr algn="ctr"/>
                          <a:r>
                            <a:rPr lang="en-US" dirty="0"/>
                            <a:t>-0+5</a:t>
                          </a:r>
                          <a:endParaRPr lang="id-ID" dirty="0"/>
                        </a:p>
                      </a:txBody>
                      <a:tcPr anchor="ctr">
                        <a:solidFill>
                          <a:schemeClr val="accent5">
                            <a:lumMod val="20000"/>
                            <a:lumOff val="80000"/>
                          </a:schemeClr>
                        </a:solidFill>
                      </a:tcPr>
                    </a:tc>
                    <a:tc>
                      <a:txBody>
                        <a:bodyPr/>
                        <a:lstStyle/>
                        <a:p>
                          <a:pPr algn="ctr"/>
                          <a:r>
                            <a:rPr lang="en-US" dirty="0"/>
                            <a:t>-5+(-5)</a:t>
                          </a:r>
                          <a:endParaRPr lang="id-ID" dirty="0"/>
                        </a:p>
                      </a:txBody>
                      <a:tcPr anchor="ctr">
                        <a:solidFill>
                          <a:schemeClr val="accent5">
                            <a:lumMod val="20000"/>
                            <a:lumOff val="80000"/>
                          </a:schemeClr>
                        </a:solidFill>
                      </a:tcPr>
                    </a:tc>
                    <a:tc>
                      <a:txBody>
                        <a:bodyPr/>
                        <a:lstStyle/>
                        <a:p>
                          <a:pPr algn="ctr"/>
                          <a:r>
                            <a:rPr lang="en-US" dirty="0"/>
                            <a:t>-(-5)+0</a:t>
                          </a:r>
                          <a:endParaRPr lang="id-ID" dirty="0"/>
                        </a:p>
                      </a:txBody>
                      <a:tcPr anchor="ctr">
                        <a:solidFill>
                          <a:schemeClr val="accent5">
                            <a:lumMod val="20000"/>
                            <a:lumOff val="80000"/>
                          </a:schemeClr>
                        </a:solidFill>
                      </a:tcPr>
                    </a:tc>
                    <a:tc>
                      <a:txBody>
                        <a:bodyPr/>
                        <a:lstStyle/>
                        <a:p>
                          <a:pPr algn="ctr"/>
                          <a:r>
                            <a:rPr lang="en-US" dirty="0"/>
                            <a:t>-0+15</a:t>
                          </a:r>
                          <a:endParaRPr lang="id-ID" dirty="0"/>
                        </a:p>
                      </a:txBody>
                      <a:tcPr anchor="ctr">
                        <a:solidFill>
                          <a:schemeClr val="accent5">
                            <a:lumMod val="20000"/>
                            <a:lumOff val="80000"/>
                          </a:schemeClr>
                        </a:solidFill>
                      </a:tcPr>
                    </a:tc>
                    <a:tc>
                      <a:txBody>
                        <a:bodyPr/>
                        <a:lstStyle/>
                        <a:p>
                          <a:pPr algn="ctr"/>
                          <a:r>
                            <a:rPr lang="en-US" dirty="0"/>
                            <a:t>-15+(-5)</a:t>
                          </a:r>
                          <a:endParaRPr lang="id-ID" dirty="0"/>
                        </a:p>
                      </a:txBody>
                      <a:tcPr anchor="ctr">
                        <a:solidFill>
                          <a:schemeClr val="accent5">
                            <a:lumMod val="20000"/>
                            <a:lumOff val="80000"/>
                          </a:schemeClr>
                        </a:solidFill>
                      </a:tcPr>
                    </a:tc>
                    <a:tc>
                      <a:txBody>
                        <a:bodyPr/>
                        <a:lstStyle/>
                        <a:p>
                          <a:pPr algn="ctr"/>
                          <a:r>
                            <a:rPr lang="en-US" dirty="0"/>
                            <a:t>-(-5)+0</a:t>
                          </a:r>
                          <a:endParaRPr lang="id-ID" dirty="0"/>
                        </a:p>
                      </a:txBody>
                      <a:tcPr anchor="ctr">
                        <a:solidFill>
                          <a:schemeClr val="accent5">
                            <a:lumMod val="20000"/>
                            <a:lumOff val="80000"/>
                          </a:schemeClr>
                        </a:solidFill>
                      </a:tcPr>
                    </a:tc>
                    <a:tc>
                      <a:txBody>
                        <a:bodyPr/>
                        <a:lstStyle/>
                        <a:p>
                          <a:pPr algn="ctr"/>
                          <a:r>
                            <a:rPr lang="en-US" dirty="0"/>
                            <a:t>-0+0</a:t>
                          </a:r>
                          <a:endParaRPr lang="id-ID" dirty="0"/>
                        </a:p>
                      </a:txBody>
                      <a:tcPr anchor="ctr">
                        <a:solidFill>
                          <a:schemeClr val="accent5">
                            <a:lumMod val="20000"/>
                            <a:lumOff val="80000"/>
                          </a:schemeClr>
                        </a:solidFill>
                      </a:tcPr>
                    </a:tc>
                    <a:extLst>
                      <a:ext uri="{0D108BD9-81ED-4DB2-BD59-A6C34878D82A}">
                        <a16:rowId xmlns:a16="http://schemas.microsoft.com/office/drawing/2014/main" val="3270180126"/>
                      </a:ext>
                    </a:extLst>
                  </a:tr>
                  <a:tr h="388905">
                    <a:tc vMerge="1">
                      <a:txBody>
                        <a:bodyPr/>
                        <a:lstStyle/>
                        <a:p>
                          <a:pPr algn="ctr"/>
                          <a:endParaRPr lang="id-ID" dirty="0"/>
                        </a:p>
                      </a:txBody>
                      <a:tcPr anchor="ctr"/>
                    </a:tc>
                    <a:tc>
                      <a:txBody>
                        <a:bodyPr/>
                        <a:lstStyle/>
                        <a:p>
                          <a:pPr algn="ctr"/>
                          <a:r>
                            <a:rPr lang="en-US" dirty="0"/>
                            <a:t>0</a:t>
                          </a:r>
                          <a:endParaRPr lang="id-ID" dirty="0"/>
                        </a:p>
                      </a:txBody>
                      <a:tcPr anchor="ctr"/>
                    </a:tc>
                    <a:tc>
                      <a:txBody>
                        <a:bodyPr/>
                        <a:lstStyle/>
                        <a:p>
                          <a:pPr algn="ctr"/>
                          <a:r>
                            <a:rPr lang="en-US" dirty="0"/>
                            <a:t>5</a:t>
                          </a:r>
                          <a:endParaRPr lang="id-ID" dirty="0"/>
                        </a:p>
                      </a:txBody>
                      <a:tcPr anchor="ctr"/>
                    </a:tc>
                    <a:tc>
                      <a:txBody>
                        <a:bodyPr/>
                        <a:lstStyle/>
                        <a:p>
                          <a:pPr algn="ctr"/>
                          <a:r>
                            <a:rPr lang="en-US" dirty="0"/>
                            <a:t>-10</a:t>
                          </a:r>
                          <a:endParaRPr lang="id-ID" dirty="0"/>
                        </a:p>
                      </a:txBody>
                      <a:tcPr anchor="ctr"/>
                    </a:tc>
                    <a:tc>
                      <a:txBody>
                        <a:bodyPr/>
                        <a:lstStyle/>
                        <a:p>
                          <a:pPr algn="ctr"/>
                          <a:r>
                            <a:rPr lang="en-US" dirty="0"/>
                            <a:t>5</a:t>
                          </a:r>
                          <a:endParaRPr lang="id-ID" dirty="0"/>
                        </a:p>
                      </a:txBody>
                      <a:tcPr anchor="ctr"/>
                    </a:tc>
                    <a:tc>
                      <a:txBody>
                        <a:bodyPr/>
                        <a:lstStyle/>
                        <a:p>
                          <a:pPr algn="ctr"/>
                          <a:r>
                            <a:rPr lang="en-US" dirty="0"/>
                            <a:t>15</a:t>
                          </a:r>
                          <a:endParaRPr lang="id-ID" dirty="0"/>
                        </a:p>
                      </a:txBody>
                      <a:tcPr anchor="ctr"/>
                    </a:tc>
                    <a:tc>
                      <a:txBody>
                        <a:bodyPr/>
                        <a:lstStyle/>
                        <a:p>
                          <a:pPr algn="ctr"/>
                          <a:r>
                            <a:rPr lang="en-US" dirty="0"/>
                            <a:t>-20</a:t>
                          </a:r>
                          <a:endParaRPr lang="id-ID" dirty="0"/>
                        </a:p>
                      </a:txBody>
                      <a:tcPr anchor="ctr"/>
                    </a:tc>
                    <a:tc>
                      <a:txBody>
                        <a:bodyPr/>
                        <a:lstStyle/>
                        <a:p>
                          <a:pPr algn="ctr"/>
                          <a:r>
                            <a:rPr lang="en-US" dirty="0"/>
                            <a:t>5</a:t>
                          </a:r>
                          <a:endParaRPr lang="id-ID" dirty="0"/>
                        </a:p>
                      </a:txBody>
                      <a:tcPr anchor="ctr"/>
                    </a:tc>
                    <a:tc>
                      <a:txBody>
                        <a:bodyPr/>
                        <a:lstStyle/>
                        <a:p>
                          <a:pPr algn="ctr"/>
                          <a:r>
                            <a:rPr lang="en-US" dirty="0"/>
                            <a:t>0</a:t>
                          </a:r>
                          <a:endParaRPr lang="id-ID" dirty="0"/>
                        </a:p>
                      </a:txBody>
                      <a:tcPr anchor="ctr"/>
                    </a:tc>
                    <a:extLst>
                      <a:ext uri="{0D108BD9-81ED-4DB2-BD59-A6C34878D82A}">
                        <a16:rowId xmlns:a16="http://schemas.microsoft.com/office/drawing/2014/main" val="281681464"/>
                      </a:ext>
                    </a:extLst>
                  </a:tr>
                </a:tbl>
              </a:graphicData>
            </a:graphic>
          </p:graphicFrame>
        </mc:Fallback>
      </mc:AlternateContent>
    </p:spTree>
    <p:extLst>
      <p:ext uri="{BB962C8B-B14F-4D97-AF65-F5344CB8AC3E}">
        <p14:creationId xmlns:p14="http://schemas.microsoft.com/office/powerpoint/2010/main" val="39815714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14">
                                            <p:txEl>
                                              <p:pRg st="1" end="1"/>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solidFill>
                  <a:schemeClr val="bg1">
                    <a:lumMod val="65000"/>
                  </a:schemeClr>
                </a:solidFill>
              </a:rPr>
              <a:t>P</a:t>
            </a:r>
            <a:r>
              <a:rPr lang="en-US" strike="sngStrike" dirty="0">
                <a:solidFill>
                  <a:schemeClr val="bg1">
                    <a:lumMod val="65000"/>
                  </a:schemeClr>
                </a:solidFill>
              </a:rPr>
              <a:t>art 1: Filtering and Convolution</a:t>
            </a:r>
          </a:p>
          <a:p>
            <a:r>
              <a:rPr lang="en-US" dirty="0"/>
              <a:t>Part 2: Edge Detection</a:t>
            </a:r>
          </a:p>
          <a:p>
            <a:pPr lvl="1"/>
            <a:r>
              <a:rPr lang="en-US" sz="2200" dirty="0"/>
              <a:t>Edge and Derivative</a:t>
            </a:r>
          </a:p>
          <a:p>
            <a:pPr lvl="1"/>
            <a:r>
              <a:rPr lang="en-US" sz="2200" dirty="0"/>
              <a:t>Prewitt, Sobel, Marr-Hildreth, and Canny Edge Detector</a:t>
            </a:r>
          </a:p>
          <a:p>
            <a:endParaRPr lang="en-US" dirty="0"/>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2</a:t>
            </a:fld>
            <a:endParaRPr lang="en-US" dirty="0"/>
          </a:p>
        </p:txBody>
      </p:sp>
      <p:sp>
        <p:nvSpPr>
          <p:cNvPr id="5" name="Title 4"/>
          <p:cNvSpPr>
            <a:spLocks noGrp="1"/>
          </p:cNvSpPr>
          <p:nvPr>
            <p:ph type="title"/>
          </p:nvPr>
        </p:nvSpPr>
        <p:spPr/>
        <p:txBody>
          <a:bodyPr/>
          <a:lstStyle/>
          <a:p>
            <a:r>
              <a:rPr lang="en-US" dirty="0"/>
              <a:t>Agenda</a:t>
            </a:r>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1028" name="Picture 4" descr="http://hickoryhillslake.com/lmg/wp-content/uploads/2015/06/Agenda-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24603" y="1592703"/>
            <a:ext cx="1564994" cy="156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99254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7C5FE-43BE-4644-A53A-5B571F1B71D3}"/>
              </a:ext>
            </a:extLst>
          </p:cNvPr>
          <p:cNvSpPr>
            <a:spLocks noGrp="1"/>
          </p:cNvSpPr>
          <p:nvPr>
            <p:ph sz="quarter" idx="23"/>
          </p:nvPr>
        </p:nvSpPr>
        <p:spPr/>
        <p:txBody>
          <a:bodyPr/>
          <a:lstStyle/>
          <a:p>
            <a:r>
              <a:rPr lang="en-US" dirty="0"/>
              <a:t>Given function</a:t>
            </a:r>
          </a:p>
          <a:p>
            <a:endParaRPr lang="en-US" dirty="0"/>
          </a:p>
          <a:p>
            <a:r>
              <a:rPr lang="en-US" dirty="0"/>
              <a:t>Gradient vector</a:t>
            </a:r>
          </a:p>
          <a:p>
            <a:endParaRPr lang="en-US" dirty="0"/>
          </a:p>
          <a:p>
            <a:endParaRPr lang="en-US" dirty="0"/>
          </a:p>
        </p:txBody>
      </p:sp>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25"/>
          </p:nvPr>
        </p:nvSpPr>
        <p:spPr/>
        <p:txBody>
          <a:bodyPr/>
          <a:lstStyle/>
          <a:p>
            <a:pPr>
              <a:defRPr/>
            </a:pPr>
            <a:fld id="{1F2884EB-C6E3-684C-A39B-0E652C4E0E60}" type="slidenum">
              <a:rPr lang="en-US" smtClean="0"/>
              <a:pPr>
                <a:defRPr/>
              </a:pPr>
              <a:t>20</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Derivative in 2D</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A54935-2480-4B24-AA0A-322A62F5B80D}"/>
                  </a:ext>
                </a:extLst>
              </p:cNvPr>
              <p:cNvSpPr/>
              <p:nvPr/>
            </p:nvSpPr>
            <p:spPr>
              <a:xfrm>
                <a:off x="1051410" y="2615523"/>
                <a:ext cx="1250637" cy="627322"/>
              </a:xfrm>
              <a:custGeom>
                <a:avLst/>
                <a:gdLst>
                  <a:gd name="connsiteX0" fmla="*/ 0 w 1250637"/>
                  <a:gd name="connsiteY0" fmla="*/ 0 h 627322"/>
                  <a:gd name="connsiteX1" fmla="*/ 441892 w 1250637"/>
                  <a:gd name="connsiteY1" fmla="*/ 0 h 627322"/>
                  <a:gd name="connsiteX2" fmla="*/ 883783 w 1250637"/>
                  <a:gd name="connsiteY2" fmla="*/ 0 h 627322"/>
                  <a:gd name="connsiteX3" fmla="*/ 1250637 w 1250637"/>
                  <a:gd name="connsiteY3" fmla="*/ 0 h 627322"/>
                  <a:gd name="connsiteX4" fmla="*/ 1250637 w 1250637"/>
                  <a:gd name="connsiteY4" fmla="*/ 326207 h 627322"/>
                  <a:gd name="connsiteX5" fmla="*/ 1250637 w 1250637"/>
                  <a:gd name="connsiteY5" fmla="*/ 627322 h 627322"/>
                  <a:gd name="connsiteX6" fmla="*/ 833758 w 1250637"/>
                  <a:gd name="connsiteY6" fmla="*/ 627322 h 627322"/>
                  <a:gd name="connsiteX7" fmla="*/ 416879 w 1250637"/>
                  <a:gd name="connsiteY7" fmla="*/ 627322 h 627322"/>
                  <a:gd name="connsiteX8" fmla="*/ 0 w 1250637"/>
                  <a:gd name="connsiteY8" fmla="*/ 627322 h 627322"/>
                  <a:gd name="connsiteX9" fmla="*/ 0 w 1250637"/>
                  <a:gd name="connsiteY9" fmla="*/ 301115 h 627322"/>
                  <a:gd name="connsiteX10" fmla="*/ 0 w 1250637"/>
                  <a:gd name="connsiteY10" fmla="*/ 0 h 6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637" h="627322" fill="none" extrusionOk="0">
                    <a:moveTo>
                      <a:pt x="0" y="0"/>
                    </a:moveTo>
                    <a:cubicBezTo>
                      <a:pt x="99339" y="-45165"/>
                      <a:pt x="223923" y="28918"/>
                      <a:pt x="441892" y="0"/>
                    </a:cubicBezTo>
                    <a:cubicBezTo>
                      <a:pt x="659861" y="-28918"/>
                      <a:pt x="731733" y="25463"/>
                      <a:pt x="883783" y="0"/>
                    </a:cubicBezTo>
                    <a:cubicBezTo>
                      <a:pt x="1035833" y="-25463"/>
                      <a:pt x="1164956" y="22289"/>
                      <a:pt x="1250637" y="0"/>
                    </a:cubicBezTo>
                    <a:cubicBezTo>
                      <a:pt x="1253225" y="156176"/>
                      <a:pt x="1235861" y="236648"/>
                      <a:pt x="1250637" y="326207"/>
                    </a:cubicBezTo>
                    <a:cubicBezTo>
                      <a:pt x="1265413" y="415766"/>
                      <a:pt x="1220359" y="514563"/>
                      <a:pt x="1250637" y="627322"/>
                    </a:cubicBezTo>
                    <a:cubicBezTo>
                      <a:pt x="1091852" y="661785"/>
                      <a:pt x="991250" y="623564"/>
                      <a:pt x="833758" y="627322"/>
                    </a:cubicBezTo>
                    <a:cubicBezTo>
                      <a:pt x="676266" y="631080"/>
                      <a:pt x="583316" y="587509"/>
                      <a:pt x="416879" y="627322"/>
                    </a:cubicBezTo>
                    <a:cubicBezTo>
                      <a:pt x="250442" y="667135"/>
                      <a:pt x="152061" y="583090"/>
                      <a:pt x="0" y="627322"/>
                    </a:cubicBezTo>
                    <a:cubicBezTo>
                      <a:pt x="-28377" y="504352"/>
                      <a:pt x="11607" y="419400"/>
                      <a:pt x="0" y="301115"/>
                    </a:cubicBezTo>
                    <a:cubicBezTo>
                      <a:pt x="-11607" y="182830"/>
                      <a:pt x="16316" y="104733"/>
                      <a:pt x="0" y="0"/>
                    </a:cubicBezTo>
                    <a:close/>
                  </a:path>
                  <a:path w="1250637" h="627322" stroke="0" extrusionOk="0">
                    <a:moveTo>
                      <a:pt x="0" y="0"/>
                    </a:moveTo>
                    <a:cubicBezTo>
                      <a:pt x="189974" y="-4531"/>
                      <a:pt x="281257" y="5176"/>
                      <a:pt x="404373" y="0"/>
                    </a:cubicBezTo>
                    <a:cubicBezTo>
                      <a:pt x="527489" y="-5176"/>
                      <a:pt x="699857" y="41582"/>
                      <a:pt x="796239" y="0"/>
                    </a:cubicBezTo>
                    <a:cubicBezTo>
                      <a:pt x="892621" y="-41582"/>
                      <a:pt x="1050413" y="38749"/>
                      <a:pt x="1250637" y="0"/>
                    </a:cubicBezTo>
                    <a:cubicBezTo>
                      <a:pt x="1259739" y="95048"/>
                      <a:pt x="1216306" y="172122"/>
                      <a:pt x="1250637" y="301115"/>
                    </a:cubicBezTo>
                    <a:cubicBezTo>
                      <a:pt x="1284968" y="430108"/>
                      <a:pt x="1221363" y="531476"/>
                      <a:pt x="1250637" y="627322"/>
                    </a:cubicBezTo>
                    <a:cubicBezTo>
                      <a:pt x="1129908" y="629180"/>
                      <a:pt x="985531" y="591553"/>
                      <a:pt x="846264" y="627322"/>
                    </a:cubicBezTo>
                    <a:cubicBezTo>
                      <a:pt x="706997" y="663091"/>
                      <a:pt x="580136" y="608772"/>
                      <a:pt x="441892" y="627322"/>
                    </a:cubicBezTo>
                    <a:cubicBezTo>
                      <a:pt x="303648" y="645872"/>
                      <a:pt x="133319" y="578495"/>
                      <a:pt x="0" y="627322"/>
                    </a:cubicBezTo>
                    <a:cubicBezTo>
                      <a:pt x="-26496" y="474907"/>
                      <a:pt x="16090" y="447414"/>
                      <a:pt x="0" y="319934"/>
                    </a:cubicBezTo>
                    <a:cubicBezTo>
                      <a:pt x="-16090" y="192454"/>
                      <a:pt x="36358" y="95908"/>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oMath>
                  </m:oMathPara>
                </a14:m>
                <a:endParaRPr lang="en-US" sz="2800" dirty="0"/>
              </a:p>
            </p:txBody>
          </p:sp>
        </mc:Choice>
        <mc:Fallback xmlns="">
          <p:sp>
            <p:nvSpPr>
              <p:cNvPr id="6" name="Rectangle 5">
                <a:extLst>
                  <a:ext uri="{FF2B5EF4-FFF2-40B4-BE49-F238E27FC236}">
                    <a16:creationId xmlns:a16="http://schemas.microsoft.com/office/drawing/2014/main" id="{71A54935-2480-4B24-AA0A-322A62F5B80D}"/>
                  </a:ext>
                </a:extLst>
              </p:cNvPr>
              <p:cNvSpPr>
                <a:spLocks noRot="1" noChangeAspect="1" noMove="1" noResize="1" noEditPoints="1" noAdjustHandles="1" noChangeArrowheads="1" noChangeShapeType="1" noTextEdit="1"/>
              </p:cNvSpPr>
              <p:nvPr/>
            </p:nvSpPr>
            <p:spPr>
              <a:xfrm>
                <a:off x="1051410" y="2615523"/>
                <a:ext cx="1250637" cy="627322"/>
              </a:xfrm>
              <a:prstGeom prst="rect">
                <a:avLst/>
              </a:prstGeom>
              <a:blipFill>
                <a:blip r:embed="rId2"/>
                <a:stretch>
                  <a:fillRect/>
                </a:stretch>
              </a:blipFill>
              <a:ln>
                <a:extLst>
                  <a:ext uri="{C807C97D-BFC1-408E-A445-0C87EB9F89A2}">
                    <ask:lineSketchStyleProps xmlns:ask="http://schemas.microsoft.com/office/drawing/2018/sketchyshapes" sd="920769958">
                      <a:custGeom>
                        <a:avLst/>
                        <a:gdLst>
                          <a:gd name="connsiteX0" fmla="*/ 0 w 1250637"/>
                          <a:gd name="connsiteY0" fmla="*/ 0 h 627322"/>
                          <a:gd name="connsiteX1" fmla="*/ 441892 w 1250637"/>
                          <a:gd name="connsiteY1" fmla="*/ 0 h 627322"/>
                          <a:gd name="connsiteX2" fmla="*/ 883783 w 1250637"/>
                          <a:gd name="connsiteY2" fmla="*/ 0 h 627322"/>
                          <a:gd name="connsiteX3" fmla="*/ 1250637 w 1250637"/>
                          <a:gd name="connsiteY3" fmla="*/ 0 h 627322"/>
                          <a:gd name="connsiteX4" fmla="*/ 1250637 w 1250637"/>
                          <a:gd name="connsiteY4" fmla="*/ 326207 h 627322"/>
                          <a:gd name="connsiteX5" fmla="*/ 1250637 w 1250637"/>
                          <a:gd name="connsiteY5" fmla="*/ 627322 h 627322"/>
                          <a:gd name="connsiteX6" fmla="*/ 833758 w 1250637"/>
                          <a:gd name="connsiteY6" fmla="*/ 627322 h 627322"/>
                          <a:gd name="connsiteX7" fmla="*/ 416879 w 1250637"/>
                          <a:gd name="connsiteY7" fmla="*/ 627322 h 627322"/>
                          <a:gd name="connsiteX8" fmla="*/ 0 w 1250637"/>
                          <a:gd name="connsiteY8" fmla="*/ 627322 h 627322"/>
                          <a:gd name="connsiteX9" fmla="*/ 0 w 1250637"/>
                          <a:gd name="connsiteY9" fmla="*/ 301115 h 627322"/>
                          <a:gd name="connsiteX10" fmla="*/ 0 w 1250637"/>
                          <a:gd name="connsiteY10" fmla="*/ 0 h 6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637" h="627322" fill="none" extrusionOk="0">
                            <a:moveTo>
                              <a:pt x="0" y="0"/>
                            </a:moveTo>
                            <a:cubicBezTo>
                              <a:pt x="99339" y="-45165"/>
                              <a:pt x="223923" y="28918"/>
                              <a:pt x="441892" y="0"/>
                            </a:cubicBezTo>
                            <a:cubicBezTo>
                              <a:pt x="659861" y="-28918"/>
                              <a:pt x="731733" y="25463"/>
                              <a:pt x="883783" y="0"/>
                            </a:cubicBezTo>
                            <a:cubicBezTo>
                              <a:pt x="1035833" y="-25463"/>
                              <a:pt x="1164956" y="22289"/>
                              <a:pt x="1250637" y="0"/>
                            </a:cubicBezTo>
                            <a:cubicBezTo>
                              <a:pt x="1253225" y="156176"/>
                              <a:pt x="1235861" y="236648"/>
                              <a:pt x="1250637" y="326207"/>
                            </a:cubicBezTo>
                            <a:cubicBezTo>
                              <a:pt x="1265413" y="415766"/>
                              <a:pt x="1220359" y="514563"/>
                              <a:pt x="1250637" y="627322"/>
                            </a:cubicBezTo>
                            <a:cubicBezTo>
                              <a:pt x="1091852" y="661785"/>
                              <a:pt x="991250" y="623564"/>
                              <a:pt x="833758" y="627322"/>
                            </a:cubicBezTo>
                            <a:cubicBezTo>
                              <a:pt x="676266" y="631080"/>
                              <a:pt x="583316" y="587509"/>
                              <a:pt x="416879" y="627322"/>
                            </a:cubicBezTo>
                            <a:cubicBezTo>
                              <a:pt x="250442" y="667135"/>
                              <a:pt x="152061" y="583090"/>
                              <a:pt x="0" y="627322"/>
                            </a:cubicBezTo>
                            <a:cubicBezTo>
                              <a:pt x="-28377" y="504352"/>
                              <a:pt x="11607" y="419400"/>
                              <a:pt x="0" y="301115"/>
                            </a:cubicBezTo>
                            <a:cubicBezTo>
                              <a:pt x="-11607" y="182830"/>
                              <a:pt x="16316" y="104733"/>
                              <a:pt x="0" y="0"/>
                            </a:cubicBezTo>
                            <a:close/>
                          </a:path>
                          <a:path w="1250637" h="627322" stroke="0" extrusionOk="0">
                            <a:moveTo>
                              <a:pt x="0" y="0"/>
                            </a:moveTo>
                            <a:cubicBezTo>
                              <a:pt x="189974" y="-4531"/>
                              <a:pt x="281257" y="5176"/>
                              <a:pt x="404373" y="0"/>
                            </a:cubicBezTo>
                            <a:cubicBezTo>
                              <a:pt x="527489" y="-5176"/>
                              <a:pt x="699857" y="41582"/>
                              <a:pt x="796239" y="0"/>
                            </a:cubicBezTo>
                            <a:cubicBezTo>
                              <a:pt x="892621" y="-41582"/>
                              <a:pt x="1050413" y="38749"/>
                              <a:pt x="1250637" y="0"/>
                            </a:cubicBezTo>
                            <a:cubicBezTo>
                              <a:pt x="1259739" y="95048"/>
                              <a:pt x="1216306" y="172122"/>
                              <a:pt x="1250637" y="301115"/>
                            </a:cubicBezTo>
                            <a:cubicBezTo>
                              <a:pt x="1284968" y="430108"/>
                              <a:pt x="1221363" y="531476"/>
                              <a:pt x="1250637" y="627322"/>
                            </a:cubicBezTo>
                            <a:cubicBezTo>
                              <a:pt x="1129908" y="629180"/>
                              <a:pt x="985531" y="591553"/>
                              <a:pt x="846264" y="627322"/>
                            </a:cubicBezTo>
                            <a:cubicBezTo>
                              <a:pt x="706997" y="663091"/>
                              <a:pt x="580136" y="608772"/>
                              <a:pt x="441892" y="627322"/>
                            </a:cubicBezTo>
                            <a:cubicBezTo>
                              <a:pt x="303648" y="645872"/>
                              <a:pt x="133319" y="578495"/>
                              <a:pt x="0" y="627322"/>
                            </a:cubicBezTo>
                            <a:cubicBezTo>
                              <a:pt x="-26496" y="474907"/>
                              <a:pt x="16090" y="447414"/>
                              <a:pt x="0" y="319934"/>
                            </a:cubicBezTo>
                            <a:cubicBezTo>
                              <a:pt x="-16090" y="192454"/>
                              <a:pt x="36358" y="95908"/>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5103C69-15D3-4972-B463-35A6CD3C64AA}"/>
                  </a:ext>
                </a:extLst>
              </p:cNvPr>
              <p:cNvSpPr/>
              <p:nvPr/>
            </p:nvSpPr>
            <p:spPr>
              <a:xfrm>
                <a:off x="998245" y="3924538"/>
                <a:ext cx="4602732" cy="1735591"/>
              </a:xfrm>
              <a:custGeom>
                <a:avLst/>
                <a:gdLst>
                  <a:gd name="connsiteX0" fmla="*/ 0 w 4602732"/>
                  <a:gd name="connsiteY0" fmla="*/ 0 h 1735591"/>
                  <a:gd name="connsiteX1" fmla="*/ 575342 w 4602732"/>
                  <a:gd name="connsiteY1" fmla="*/ 0 h 1735591"/>
                  <a:gd name="connsiteX2" fmla="*/ 1150683 w 4602732"/>
                  <a:gd name="connsiteY2" fmla="*/ 0 h 1735591"/>
                  <a:gd name="connsiteX3" fmla="*/ 1726025 w 4602732"/>
                  <a:gd name="connsiteY3" fmla="*/ 0 h 1735591"/>
                  <a:gd name="connsiteX4" fmla="*/ 2301366 w 4602732"/>
                  <a:gd name="connsiteY4" fmla="*/ 0 h 1735591"/>
                  <a:gd name="connsiteX5" fmla="*/ 2922735 w 4602732"/>
                  <a:gd name="connsiteY5" fmla="*/ 0 h 1735591"/>
                  <a:gd name="connsiteX6" fmla="*/ 3498076 w 4602732"/>
                  <a:gd name="connsiteY6" fmla="*/ 0 h 1735591"/>
                  <a:gd name="connsiteX7" fmla="*/ 4073418 w 4602732"/>
                  <a:gd name="connsiteY7" fmla="*/ 0 h 1735591"/>
                  <a:gd name="connsiteX8" fmla="*/ 4602732 w 4602732"/>
                  <a:gd name="connsiteY8" fmla="*/ 0 h 1735591"/>
                  <a:gd name="connsiteX9" fmla="*/ 4602732 w 4602732"/>
                  <a:gd name="connsiteY9" fmla="*/ 595886 h 1735591"/>
                  <a:gd name="connsiteX10" fmla="*/ 4602732 w 4602732"/>
                  <a:gd name="connsiteY10" fmla="*/ 1174417 h 1735591"/>
                  <a:gd name="connsiteX11" fmla="*/ 4602732 w 4602732"/>
                  <a:gd name="connsiteY11" fmla="*/ 1735591 h 1735591"/>
                  <a:gd name="connsiteX12" fmla="*/ 4119445 w 4602732"/>
                  <a:gd name="connsiteY12" fmla="*/ 1735591 h 1735591"/>
                  <a:gd name="connsiteX13" fmla="*/ 3590131 w 4602732"/>
                  <a:gd name="connsiteY13" fmla="*/ 1735591 h 1735591"/>
                  <a:gd name="connsiteX14" fmla="*/ 3060817 w 4602732"/>
                  <a:gd name="connsiteY14" fmla="*/ 1735591 h 1735591"/>
                  <a:gd name="connsiteX15" fmla="*/ 2577530 w 4602732"/>
                  <a:gd name="connsiteY15" fmla="*/ 1735591 h 1735591"/>
                  <a:gd name="connsiteX16" fmla="*/ 1910134 w 4602732"/>
                  <a:gd name="connsiteY16" fmla="*/ 1735591 h 1735591"/>
                  <a:gd name="connsiteX17" fmla="*/ 1288765 w 4602732"/>
                  <a:gd name="connsiteY17" fmla="*/ 1735591 h 1735591"/>
                  <a:gd name="connsiteX18" fmla="*/ 805478 w 4602732"/>
                  <a:gd name="connsiteY18" fmla="*/ 1735591 h 1735591"/>
                  <a:gd name="connsiteX19" fmla="*/ 0 w 4602732"/>
                  <a:gd name="connsiteY19" fmla="*/ 1735591 h 1735591"/>
                  <a:gd name="connsiteX20" fmla="*/ 0 w 4602732"/>
                  <a:gd name="connsiteY20" fmla="*/ 1191772 h 1735591"/>
                  <a:gd name="connsiteX21" fmla="*/ 0 w 4602732"/>
                  <a:gd name="connsiteY21" fmla="*/ 647954 h 1735591"/>
                  <a:gd name="connsiteX22" fmla="*/ 0 w 4602732"/>
                  <a:gd name="connsiteY22" fmla="*/ 0 h 173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2732" h="1735591" fill="none" extrusionOk="0">
                    <a:moveTo>
                      <a:pt x="0" y="0"/>
                    </a:moveTo>
                    <a:cubicBezTo>
                      <a:pt x="209987" y="-17110"/>
                      <a:pt x="440546" y="56585"/>
                      <a:pt x="575342" y="0"/>
                    </a:cubicBezTo>
                    <a:cubicBezTo>
                      <a:pt x="710138" y="-56585"/>
                      <a:pt x="926378" y="32716"/>
                      <a:pt x="1150683" y="0"/>
                    </a:cubicBezTo>
                    <a:cubicBezTo>
                      <a:pt x="1374988" y="-32716"/>
                      <a:pt x="1535421" y="5987"/>
                      <a:pt x="1726025" y="0"/>
                    </a:cubicBezTo>
                    <a:cubicBezTo>
                      <a:pt x="1916629" y="-5987"/>
                      <a:pt x="2147401" y="68949"/>
                      <a:pt x="2301366" y="0"/>
                    </a:cubicBezTo>
                    <a:cubicBezTo>
                      <a:pt x="2455331" y="-68949"/>
                      <a:pt x="2762341" y="55000"/>
                      <a:pt x="2922735" y="0"/>
                    </a:cubicBezTo>
                    <a:cubicBezTo>
                      <a:pt x="3083129" y="-55000"/>
                      <a:pt x="3348207" y="5087"/>
                      <a:pt x="3498076" y="0"/>
                    </a:cubicBezTo>
                    <a:cubicBezTo>
                      <a:pt x="3647945" y="-5087"/>
                      <a:pt x="3815053" y="63449"/>
                      <a:pt x="4073418" y="0"/>
                    </a:cubicBezTo>
                    <a:cubicBezTo>
                      <a:pt x="4331783" y="-63449"/>
                      <a:pt x="4488399" y="9241"/>
                      <a:pt x="4602732" y="0"/>
                    </a:cubicBezTo>
                    <a:cubicBezTo>
                      <a:pt x="4613162" y="294121"/>
                      <a:pt x="4557431" y="318285"/>
                      <a:pt x="4602732" y="595886"/>
                    </a:cubicBezTo>
                    <a:cubicBezTo>
                      <a:pt x="4648033" y="873487"/>
                      <a:pt x="4538933" y="1048993"/>
                      <a:pt x="4602732" y="1174417"/>
                    </a:cubicBezTo>
                    <a:cubicBezTo>
                      <a:pt x="4666531" y="1299841"/>
                      <a:pt x="4594937" y="1542469"/>
                      <a:pt x="4602732" y="1735591"/>
                    </a:cubicBezTo>
                    <a:cubicBezTo>
                      <a:pt x="4446655" y="1763526"/>
                      <a:pt x="4279153" y="1729214"/>
                      <a:pt x="4119445" y="1735591"/>
                    </a:cubicBezTo>
                    <a:cubicBezTo>
                      <a:pt x="3959737" y="1741968"/>
                      <a:pt x="3779917" y="1699422"/>
                      <a:pt x="3590131" y="1735591"/>
                    </a:cubicBezTo>
                    <a:cubicBezTo>
                      <a:pt x="3400345" y="1771760"/>
                      <a:pt x="3254342" y="1721728"/>
                      <a:pt x="3060817" y="1735591"/>
                    </a:cubicBezTo>
                    <a:cubicBezTo>
                      <a:pt x="2867292" y="1749454"/>
                      <a:pt x="2778328" y="1735554"/>
                      <a:pt x="2577530" y="1735591"/>
                    </a:cubicBezTo>
                    <a:cubicBezTo>
                      <a:pt x="2376732" y="1735628"/>
                      <a:pt x="2078302" y="1692955"/>
                      <a:pt x="1910134" y="1735591"/>
                    </a:cubicBezTo>
                    <a:cubicBezTo>
                      <a:pt x="1741966" y="1778227"/>
                      <a:pt x="1472099" y="1731033"/>
                      <a:pt x="1288765" y="1735591"/>
                    </a:cubicBezTo>
                    <a:cubicBezTo>
                      <a:pt x="1105431" y="1740149"/>
                      <a:pt x="938616" y="1734787"/>
                      <a:pt x="805478" y="1735591"/>
                    </a:cubicBezTo>
                    <a:cubicBezTo>
                      <a:pt x="672340" y="1736395"/>
                      <a:pt x="281233" y="1715480"/>
                      <a:pt x="0" y="1735591"/>
                    </a:cubicBezTo>
                    <a:cubicBezTo>
                      <a:pt x="-61070" y="1580887"/>
                      <a:pt x="62409" y="1332957"/>
                      <a:pt x="0" y="1191772"/>
                    </a:cubicBezTo>
                    <a:cubicBezTo>
                      <a:pt x="-62409" y="1050587"/>
                      <a:pt x="5180" y="802197"/>
                      <a:pt x="0" y="647954"/>
                    </a:cubicBezTo>
                    <a:cubicBezTo>
                      <a:pt x="-5180" y="493711"/>
                      <a:pt x="70420" y="303980"/>
                      <a:pt x="0" y="0"/>
                    </a:cubicBezTo>
                    <a:close/>
                  </a:path>
                  <a:path w="4602732" h="1735591" stroke="0" extrusionOk="0">
                    <a:moveTo>
                      <a:pt x="0" y="0"/>
                    </a:moveTo>
                    <a:cubicBezTo>
                      <a:pt x="246747" y="-14238"/>
                      <a:pt x="276307" y="23335"/>
                      <a:pt x="529314" y="0"/>
                    </a:cubicBezTo>
                    <a:cubicBezTo>
                      <a:pt x="782321" y="-23335"/>
                      <a:pt x="801922" y="31105"/>
                      <a:pt x="1012601" y="0"/>
                    </a:cubicBezTo>
                    <a:cubicBezTo>
                      <a:pt x="1223280" y="-31105"/>
                      <a:pt x="1521241" y="75240"/>
                      <a:pt x="1679997" y="0"/>
                    </a:cubicBezTo>
                    <a:cubicBezTo>
                      <a:pt x="1838753" y="-75240"/>
                      <a:pt x="1982828" y="18808"/>
                      <a:pt x="2163284" y="0"/>
                    </a:cubicBezTo>
                    <a:cubicBezTo>
                      <a:pt x="2343740" y="-18808"/>
                      <a:pt x="2477689" y="63064"/>
                      <a:pt x="2692598" y="0"/>
                    </a:cubicBezTo>
                    <a:cubicBezTo>
                      <a:pt x="2907507" y="-63064"/>
                      <a:pt x="3010263" y="20689"/>
                      <a:pt x="3221912" y="0"/>
                    </a:cubicBezTo>
                    <a:cubicBezTo>
                      <a:pt x="3433561" y="-20689"/>
                      <a:pt x="3515269" y="62563"/>
                      <a:pt x="3797254" y="0"/>
                    </a:cubicBezTo>
                    <a:cubicBezTo>
                      <a:pt x="4079239" y="-62563"/>
                      <a:pt x="4439614" y="66066"/>
                      <a:pt x="4602732" y="0"/>
                    </a:cubicBezTo>
                    <a:cubicBezTo>
                      <a:pt x="4627810" y="110193"/>
                      <a:pt x="4549145" y="290735"/>
                      <a:pt x="4602732" y="526463"/>
                    </a:cubicBezTo>
                    <a:cubicBezTo>
                      <a:pt x="4656319" y="762191"/>
                      <a:pt x="4567217" y="821552"/>
                      <a:pt x="4602732" y="1087637"/>
                    </a:cubicBezTo>
                    <a:cubicBezTo>
                      <a:pt x="4638247" y="1353722"/>
                      <a:pt x="4535431" y="1511850"/>
                      <a:pt x="4602732" y="1735591"/>
                    </a:cubicBezTo>
                    <a:cubicBezTo>
                      <a:pt x="4446278" y="1762571"/>
                      <a:pt x="4242908" y="1729279"/>
                      <a:pt x="4119445" y="1735591"/>
                    </a:cubicBezTo>
                    <a:cubicBezTo>
                      <a:pt x="3995982" y="1741903"/>
                      <a:pt x="3722768" y="1730543"/>
                      <a:pt x="3452049" y="1735591"/>
                    </a:cubicBezTo>
                    <a:cubicBezTo>
                      <a:pt x="3181330" y="1740639"/>
                      <a:pt x="3160681" y="1727620"/>
                      <a:pt x="2968762" y="1735591"/>
                    </a:cubicBezTo>
                    <a:cubicBezTo>
                      <a:pt x="2776843" y="1743562"/>
                      <a:pt x="2633199" y="1732377"/>
                      <a:pt x="2301366" y="1735591"/>
                    </a:cubicBezTo>
                    <a:cubicBezTo>
                      <a:pt x="1969533" y="1738805"/>
                      <a:pt x="1822233" y="1708388"/>
                      <a:pt x="1679997" y="1735591"/>
                    </a:cubicBezTo>
                    <a:cubicBezTo>
                      <a:pt x="1537761" y="1762794"/>
                      <a:pt x="1302156" y="1733467"/>
                      <a:pt x="1012601" y="1735591"/>
                    </a:cubicBezTo>
                    <a:cubicBezTo>
                      <a:pt x="723046" y="1737715"/>
                      <a:pt x="378182" y="1728367"/>
                      <a:pt x="0" y="1735591"/>
                    </a:cubicBezTo>
                    <a:cubicBezTo>
                      <a:pt x="-33613" y="1484370"/>
                      <a:pt x="24278" y="1354882"/>
                      <a:pt x="0" y="1157061"/>
                    </a:cubicBezTo>
                    <a:cubicBezTo>
                      <a:pt x="-24278" y="959240"/>
                      <a:pt x="7368" y="855071"/>
                      <a:pt x="0" y="630598"/>
                    </a:cubicBezTo>
                    <a:cubicBezTo>
                      <a:pt x="-7368" y="406125"/>
                      <a:pt x="70628" y="276010"/>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num>
                            <m:den>
                              <m:r>
                                <a:rPr lang="en-US" sz="2400" b="0" i="1" smtClean="0">
                                  <a:latin typeface="Cambria Math" panose="02040503050406030204" pitchFamily="18" charset="0"/>
                                </a:rPr>
                                <m:t>𝜕</m:t>
                              </m:r>
                              <m:r>
                                <a:rPr lang="en-US" sz="2400" b="0" i="1" smtClean="0">
                                  <a:latin typeface="Cambria Math" panose="02040503050406030204" pitchFamily="18" charset="0"/>
                                </a:rPr>
                                <m:t>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num>
                            <m:den>
                              <m:r>
                                <a:rPr lang="en-US" sz="2400" b="0" i="1" smtClean="0">
                                  <a:latin typeface="Cambria Math" panose="02040503050406030204" pitchFamily="18" charset="0"/>
                                </a:rPr>
                                <m:t>𝜕</m:t>
                              </m:r>
                              <m:r>
                                <a:rPr lang="en-US" sz="2400" b="0" i="1" smtClean="0">
                                  <a:latin typeface="Cambria Math" panose="02040503050406030204" pitchFamily="18" charset="0"/>
                                </a:rPr>
                                <m:t>𝑦</m:t>
                              </m:r>
                            </m:den>
                          </m:f>
                        </m:e>
                      </m:d>
                    </m:oMath>
                  </m:oMathPara>
                </a14:m>
                <a:endParaRPr lang="en-US" sz="2400" b="0" dirty="0"/>
              </a:p>
              <a:p>
                <a:pPr algn="ctr"/>
                <a:endParaRPr lang="en-US" sz="1000" b="0" dirty="0"/>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𝑦</m:t>
                              </m:r>
                            </m:sub>
                          </m:sSub>
                        </m:e>
                      </m:d>
                    </m:oMath>
                  </m:oMathPara>
                </a14:m>
                <a:endParaRPr lang="en-US" sz="2400" dirty="0"/>
              </a:p>
            </p:txBody>
          </p:sp>
        </mc:Choice>
        <mc:Fallback xmlns="">
          <p:sp>
            <p:nvSpPr>
              <p:cNvPr id="9" name="Rectangle 8">
                <a:extLst>
                  <a:ext uri="{FF2B5EF4-FFF2-40B4-BE49-F238E27FC236}">
                    <a16:creationId xmlns:a16="http://schemas.microsoft.com/office/drawing/2014/main" id="{75103C69-15D3-4972-B463-35A6CD3C64AA}"/>
                  </a:ext>
                </a:extLst>
              </p:cNvPr>
              <p:cNvSpPr>
                <a:spLocks noRot="1" noChangeAspect="1" noMove="1" noResize="1" noEditPoints="1" noAdjustHandles="1" noChangeArrowheads="1" noChangeShapeType="1" noTextEdit="1"/>
              </p:cNvSpPr>
              <p:nvPr/>
            </p:nvSpPr>
            <p:spPr>
              <a:xfrm>
                <a:off x="998245" y="3924538"/>
                <a:ext cx="4602732" cy="1735591"/>
              </a:xfrm>
              <a:prstGeom prst="rect">
                <a:avLst/>
              </a:prstGeom>
              <a:blipFill>
                <a:blip r:embed="rId3"/>
                <a:stretch>
                  <a:fillRect/>
                </a:stretch>
              </a:blipFill>
              <a:ln>
                <a:extLst>
                  <a:ext uri="{C807C97D-BFC1-408E-A445-0C87EB9F89A2}">
                    <ask:lineSketchStyleProps xmlns:ask="http://schemas.microsoft.com/office/drawing/2018/sketchyshapes" sd="920769958">
                      <a:custGeom>
                        <a:avLst/>
                        <a:gdLst>
                          <a:gd name="connsiteX0" fmla="*/ 0 w 4602732"/>
                          <a:gd name="connsiteY0" fmla="*/ 0 h 1735591"/>
                          <a:gd name="connsiteX1" fmla="*/ 575342 w 4602732"/>
                          <a:gd name="connsiteY1" fmla="*/ 0 h 1735591"/>
                          <a:gd name="connsiteX2" fmla="*/ 1150683 w 4602732"/>
                          <a:gd name="connsiteY2" fmla="*/ 0 h 1735591"/>
                          <a:gd name="connsiteX3" fmla="*/ 1726025 w 4602732"/>
                          <a:gd name="connsiteY3" fmla="*/ 0 h 1735591"/>
                          <a:gd name="connsiteX4" fmla="*/ 2301366 w 4602732"/>
                          <a:gd name="connsiteY4" fmla="*/ 0 h 1735591"/>
                          <a:gd name="connsiteX5" fmla="*/ 2922735 w 4602732"/>
                          <a:gd name="connsiteY5" fmla="*/ 0 h 1735591"/>
                          <a:gd name="connsiteX6" fmla="*/ 3498076 w 4602732"/>
                          <a:gd name="connsiteY6" fmla="*/ 0 h 1735591"/>
                          <a:gd name="connsiteX7" fmla="*/ 4073418 w 4602732"/>
                          <a:gd name="connsiteY7" fmla="*/ 0 h 1735591"/>
                          <a:gd name="connsiteX8" fmla="*/ 4602732 w 4602732"/>
                          <a:gd name="connsiteY8" fmla="*/ 0 h 1735591"/>
                          <a:gd name="connsiteX9" fmla="*/ 4602732 w 4602732"/>
                          <a:gd name="connsiteY9" fmla="*/ 595886 h 1735591"/>
                          <a:gd name="connsiteX10" fmla="*/ 4602732 w 4602732"/>
                          <a:gd name="connsiteY10" fmla="*/ 1174417 h 1735591"/>
                          <a:gd name="connsiteX11" fmla="*/ 4602732 w 4602732"/>
                          <a:gd name="connsiteY11" fmla="*/ 1735591 h 1735591"/>
                          <a:gd name="connsiteX12" fmla="*/ 4119445 w 4602732"/>
                          <a:gd name="connsiteY12" fmla="*/ 1735591 h 1735591"/>
                          <a:gd name="connsiteX13" fmla="*/ 3590131 w 4602732"/>
                          <a:gd name="connsiteY13" fmla="*/ 1735591 h 1735591"/>
                          <a:gd name="connsiteX14" fmla="*/ 3060817 w 4602732"/>
                          <a:gd name="connsiteY14" fmla="*/ 1735591 h 1735591"/>
                          <a:gd name="connsiteX15" fmla="*/ 2577530 w 4602732"/>
                          <a:gd name="connsiteY15" fmla="*/ 1735591 h 1735591"/>
                          <a:gd name="connsiteX16" fmla="*/ 1910134 w 4602732"/>
                          <a:gd name="connsiteY16" fmla="*/ 1735591 h 1735591"/>
                          <a:gd name="connsiteX17" fmla="*/ 1288765 w 4602732"/>
                          <a:gd name="connsiteY17" fmla="*/ 1735591 h 1735591"/>
                          <a:gd name="connsiteX18" fmla="*/ 805478 w 4602732"/>
                          <a:gd name="connsiteY18" fmla="*/ 1735591 h 1735591"/>
                          <a:gd name="connsiteX19" fmla="*/ 0 w 4602732"/>
                          <a:gd name="connsiteY19" fmla="*/ 1735591 h 1735591"/>
                          <a:gd name="connsiteX20" fmla="*/ 0 w 4602732"/>
                          <a:gd name="connsiteY20" fmla="*/ 1191772 h 1735591"/>
                          <a:gd name="connsiteX21" fmla="*/ 0 w 4602732"/>
                          <a:gd name="connsiteY21" fmla="*/ 647954 h 1735591"/>
                          <a:gd name="connsiteX22" fmla="*/ 0 w 4602732"/>
                          <a:gd name="connsiteY22" fmla="*/ 0 h 173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2732" h="1735591" fill="none" extrusionOk="0">
                            <a:moveTo>
                              <a:pt x="0" y="0"/>
                            </a:moveTo>
                            <a:cubicBezTo>
                              <a:pt x="209987" y="-17110"/>
                              <a:pt x="440546" y="56585"/>
                              <a:pt x="575342" y="0"/>
                            </a:cubicBezTo>
                            <a:cubicBezTo>
                              <a:pt x="710138" y="-56585"/>
                              <a:pt x="926378" y="32716"/>
                              <a:pt x="1150683" y="0"/>
                            </a:cubicBezTo>
                            <a:cubicBezTo>
                              <a:pt x="1374988" y="-32716"/>
                              <a:pt x="1535421" y="5987"/>
                              <a:pt x="1726025" y="0"/>
                            </a:cubicBezTo>
                            <a:cubicBezTo>
                              <a:pt x="1916629" y="-5987"/>
                              <a:pt x="2147401" y="68949"/>
                              <a:pt x="2301366" y="0"/>
                            </a:cubicBezTo>
                            <a:cubicBezTo>
                              <a:pt x="2455331" y="-68949"/>
                              <a:pt x="2762341" y="55000"/>
                              <a:pt x="2922735" y="0"/>
                            </a:cubicBezTo>
                            <a:cubicBezTo>
                              <a:pt x="3083129" y="-55000"/>
                              <a:pt x="3348207" y="5087"/>
                              <a:pt x="3498076" y="0"/>
                            </a:cubicBezTo>
                            <a:cubicBezTo>
                              <a:pt x="3647945" y="-5087"/>
                              <a:pt x="3815053" y="63449"/>
                              <a:pt x="4073418" y="0"/>
                            </a:cubicBezTo>
                            <a:cubicBezTo>
                              <a:pt x="4331783" y="-63449"/>
                              <a:pt x="4488399" y="9241"/>
                              <a:pt x="4602732" y="0"/>
                            </a:cubicBezTo>
                            <a:cubicBezTo>
                              <a:pt x="4613162" y="294121"/>
                              <a:pt x="4557431" y="318285"/>
                              <a:pt x="4602732" y="595886"/>
                            </a:cubicBezTo>
                            <a:cubicBezTo>
                              <a:pt x="4648033" y="873487"/>
                              <a:pt x="4538933" y="1048993"/>
                              <a:pt x="4602732" y="1174417"/>
                            </a:cubicBezTo>
                            <a:cubicBezTo>
                              <a:pt x="4666531" y="1299841"/>
                              <a:pt x="4594937" y="1542469"/>
                              <a:pt x="4602732" y="1735591"/>
                            </a:cubicBezTo>
                            <a:cubicBezTo>
                              <a:pt x="4446655" y="1763526"/>
                              <a:pt x="4279153" y="1729214"/>
                              <a:pt x="4119445" y="1735591"/>
                            </a:cubicBezTo>
                            <a:cubicBezTo>
                              <a:pt x="3959737" y="1741968"/>
                              <a:pt x="3779917" y="1699422"/>
                              <a:pt x="3590131" y="1735591"/>
                            </a:cubicBezTo>
                            <a:cubicBezTo>
                              <a:pt x="3400345" y="1771760"/>
                              <a:pt x="3254342" y="1721728"/>
                              <a:pt x="3060817" y="1735591"/>
                            </a:cubicBezTo>
                            <a:cubicBezTo>
                              <a:pt x="2867292" y="1749454"/>
                              <a:pt x="2778328" y="1735554"/>
                              <a:pt x="2577530" y="1735591"/>
                            </a:cubicBezTo>
                            <a:cubicBezTo>
                              <a:pt x="2376732" y="1735628"/>
                              <a:pt x="2078302" y="1692955"/>
                              <a:pt x="1910134" y="1735591"/>
                            </a:cubicBezTo>
                            <a:cubicBezTo>
                              <a:pt x="1741966" y="1778227"/>
                              <a:pt x="1472099" y="1731033"/>
                              <a:pt x="1288765" y="1735591"/>
                            </a:cubicBezTo>
                            <a:cubicBezTo>
                              <a:pt x="1105431" y="1740149"/>
                              <a:pt x="938616" y="1734787"/>
                              <a:pt x="805478" y="1735591"/>
                            </a:cubicBezTo>
                            <a:cubicBezTo>
                              <a:pt x="672340" y="1736395"/>
                              <a:pt x="281233" y="1715480"/>
                              <a:pt x="0" y="1735591"/>
                            </a:cubicBezTo>
                            <a:cubicBezTo>
                              <a:pt x="-61070" y="1580887"/>
                              <a:pt x="62409" y="1332957"/>
                              <a:pt x="0" y="1191772"/>
                            </a:cubicBezTo>
                            <a:cubicBezTo>
                              <a:pt x="-62409" y="1050587"/>
                              <a:pt x="5180" y="802197"/>
                              <a:pt x="0" y="647954"/>
                            </a:cubicBezTo>
                            <a:cubicBezTo>
                              <a:pt x="-5180" y="493711"/>
                              <a:pt x="70420" y="303980"/>
                              <a:pt x="0" y="0"/>
                            </a:cubicBezTo>
                            <a:close/>
                          </a:path>
                          <a:path w="4602732" h="1735591" stroke="0" extrusionOk="0">
                            <a:moveTo>
                              <a:pt x="0" y="0"/>
                            </a:moveTo>
                            <a:cubicBezTo>
                              <a:pt x="246747" y="-14238"/>
                              <a:pt x="276307" y="23335"/>
                              <a:pt x="529314" y="0"/>
                            </a:cubicBezTo>
                            <a:cubicBezTo>
                              <a:pt x="782321" y="-23335"/>
                              <a:pt x="801922" y="31105"/>
                              <a:pt x="1012601" y="0"/>
                            </a:cubicBezTo>
                            <a:cubicBezTo>
                              <a:pt x="1223280" y="-31105"/>
                              <a:pt x="1521241" y="75240"/>
                              <a:pt x="1679997" y="0"/>
                            </a:cubicBezTo>
                            <a:cubicBezTo>
                              <a:pt x="1838753" y="-75240"/>
                              <a:pt x="1982828" y="18808"/>
                              <a:pt x="2163284" y="0"/>
                            </a:cubicBezTo>
                            <a:cubicBezTo>
                              <a:pt x="2343740" y="-18808"/>
                              <a:pt x="2477689" y="63064"/>
                              <a:pt x="2692598" y="0"/>
                            </a:cubicBezTo>
                            <a:cubicBezTo>
                              <a:pt x="2907507" y="-63064"/>
                              <a:pt x="3010263" y="20689"/>
                              <a:pt x="3221912" y="0"/>
                            </a:cubicBezTo>
                            <a:cubicBezTo>
                              <a:pt x="3433561" y="-20689"/>
                              <a:pt x="3515269" y="62563"/>
                              <a:pt x="3797254" y="0"/>
                            </a:cubicBezTo>
                            <a:cubicBezTo>
                              <a:pt x="4079239" y="-62563"/>
                              <a:pt x="4439614" y="66066"/>
                              <a:pt x="4602732" y="0"/>
                            </a:cubicBezTo>
                            <a:cubicBezTo>
                              <a:pt x="4627810" y="110193"/>
                              <a:pt x="4549145" y="290735"/>
                              <a:pt x="4602732" y="526463"/>
                            </a:cubicBezTo>
                            <a:cubicBezTo>
                              <a:pt x="4656319" y="762191"/>
                              <a:pt x="4567217" y="821552"/>
                              <a:pt x="4602732" y="1087637"/>
                            </a:cubicBezTo>
                            <a:cubicBezTo>
                              <a:pt x="4638247" y="1353722"/>
                              <a:pt x="4535431" y="1511850"/>
                              <a:pt x="4602732" y="1735591"/>
                            </a:cubicBezTo>
                            <a:cubicBezTo>
                              <a:pt x="4446278" y="1762571"/>
                              <a:pt x="4242908" y="1729279"/>
                              <a:pt x="4119445" y="1735591"/>
                            </a:cubicBezTo>
                            <a:cubicBezTo>
                              <a:pt x="3995982" y="1741903"/>
                              <a:pt x="3722768" y="1730543"/>
                              <a:pt x="3452049" y="1735591"/>
                            </a:cubicBezTo>
                            <a:cubicBezTo>
                              <a:pt x="3181330" y="1740639"/>
                              <a:pt x="3160681" y="1727620"/>
                              <a:pt x="2968762" y="1735591"/>
                            </a:cubicBezTo>
                            <a:cubicBezTo>
                              <a:pt x="2776843" y="1743562"/>
                              <a:pt x="2633199" y="1732377"/>
                              <a:pt x="2301366" y="1735591"/>
                            </a:cubicBezTo>
                            <a:cubicBezTo>
                              <a:pt x="1969533" y="1738805"/>
                              <a:pt x="1822233" y="1708388"/>
                              <a:pt x="1679997" y="1735591"/>
                            </a:cubicBezTo>
                            <a:cubicBezTo>
                              <a:pt x="1537761" y="1762794"/>
                              <a:pt x="1302156" y="1733467"/>
                              <a:pt x="1012601" y="1735591"/>
                            </a:cubicBezTo>
                            <a:cubicBezTo>
                              <a:pt x="723046" y="1737715"/>
                              <a:pt x="378182" y="1728367"/>
                              <a:pt x="0" y="1735591"/>
                            </a:cubicBezTo>
                            <a:cubicBezTo>
                              <a:pt x="-33613" y="1484370"/>
                              <a:pt x="24278" y="1354882"/>
                              <a:pt x="0" y="1157061"/>
                            </a:cubicBezTo>
                            <a:cubicBezTo>
                              <a:pt x="-24278" y="959240"/>
                              <a:pt x="7368" y="855071"/>
                              <a:pt x="0" y="630598"/>
                            </a:cubicBezTo>
                            <a:cubicBezTo>
                              <a:pt x="-7368" y="406125"/>
                              <a:pt x="70628" y="276010"/>
                              <a:pt x="0" y="0"/>
                            </a:cubicBezTo>
                            <a:close/>
                          </a:path>
                        </a:pathLst>
                      </a:custGeom>
                      <ask:type>
                        <ask:lineSketchScribble/>
                      </ask:type>
                    </ask:lineSketchStyleProps>
                  </a:ext>
                </a:extLst>
              </a:ln>
            </p:spPr>
            <p:txBody>
              <a:bodyPr/>
              <a:lstStyle/>
              <a:p>
                <a:r>
                  <a:rPr lang="id-ID">
                    <a:noFill/>
                  </a:rPr>
                  <a:t> </a:t>
                </a:r>
              </a:p>
            </p:txBody>
          </p:sp>
        </mc:Fallback>
      </mc:AlternateContent>
      <p:sp>
        <p:nvSpPr>
          <p:cNvPr id="16" name="Rectangle 15">
            <a:extLst>
              <a:ext uri="{FF2B5EF4-FFF2-40B4-BE49-F238E27FC236}">
                <a16:creationId xmlns:a16="http://schemas.microsoft.com/office/drawing/2014/main" id="{1BD830B8-4F4E-4B3A-BD10-DCF13A8C3BB7}"/>
              </a:ext>
            </a:extLst>
          </p:cNvPr>
          <p:cNvSpPr/>
          <p:nvPr/>
        </p:nvSpPr>
        <p:spPr>
          <a:xfrm>
            <a:off x="7602277" y="1810720"/>
            <a:ext cx="914400" cy="914400"/>
          </a:xfrm>
          <a:prstGeom prst="rect">
            <a:avLst/>
          </a:prstGeom>
          <a:gradFill flip="none" rotWithShape="1">
            <a:gsLst>
              <a:gs pos="0">
                <a:schemeClr val="tx1"/>
              </a:gs>
              <a:gs pos="19000">
                <a:schemeClr val="tx1">
                  <a:lumMod val="50000"/>
                  <a:lumOff val="50000"/>
                </a:schemeClr>
              </a:gs>
              <a:gs pos="46000">
                <a:schemeClr val="bg1">
                  <a:alpha val="78000"/>
                </a:schemeClr>
              </a:gs>
              <a:gs pos="100000">
                <a:schemeClr val="bg1"/>
              </a:gs>
            </a:gsLst>
            <a:lin ang="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sp>
        <p:nvSpPr>
          <p:cNvPr id="17" name="Rectangle 16">
            <a:extLst>
              <a:ext uri="{FF2B5EF4-FFF2-40B4-BE49-F238E27FC236}">
                <a16:creationId xmlns:a16="http://schemas.microsoft.com/office/drawing/2014/main" id="{3638FC43-B222-456D-9547-9C2E04563880}"/>
              </a:ext>
            </a:extLst>
          </p:cNvPr>
          <p:cNvSpPr/>
          <p:nvPr/>
        </p:nvSpPr>
        <p:spPr>
          <a:xfrm>
            <a:off x="7602277" y="3260004"/>
            <a:ext cx="914400" cy="914400"/>
          </a:xfrm>
          <a:prstGeom prst="rect">
            <a:avLst/>
          </a:prstGeom>
          <a:gradFill flip="none" rotWithShape="1">
            <a:gsLst>
              <a:gs pos="0">
                <a:schemeClr val="tx1"/>
              </a:gs>
              <a:gs pos="19000">
                <a:schemeClr val="tx1">
                  <a:lumMod val="50000"/>
                  <a:lumOff val="50000"/>
                </a:schemeClr>
              </a:gs>
              <a:gs pos="46000">
                <a:schemeClr val="bg1">
                  <a:alpha val="78000"/>
                </a:schemeClr>
              </a:gs>
              <a:gs pos="100000">
                <a:schemeClr val="bg1"/>
              </a:gs>
            </a:gsLst>
            <a:lin ang="5400000" scaled="0"/>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sp>
        <p:nvSpPr>
          <p:cNvPr id="18" name="Rectangle 17">
            <a:extLst>
              <a:ext uri="{FF2B5EF4-FFF2-40B4-BE49-F238E27FC236}">
                <a16:creationId xmlns:a16="http://schemas.microsoft.com/office/drawing/2014/main" id="{697B4A21-ABDD-4A58-8C5E-D34F857B64BF}"/>
              </a:ext>
            </a:extLst>
          </p:cNvPr>
          <p:cNvSpPr/>
          <p:nvPr/>
        </p:nvSpPr>
        <p:spPr>
          <a:xfrm>
            <a:off x="7602277" y="4709289"/>
            <a:ext cx="914400" cy="914400"/>
          </a:xfrm>
          <a:prstGeom prst="rect">
            <a:avLst/>
          </a:prstGeom>
          <a:gradFill flip="none" rotWithShape="1">
            <a:gsLst>
              <a:gs pos="0">
                <a:schemeClr val="tx1"/>
              </a:gs>
              <a:gs pos="35000">
                <a:schemeClr val="tx1">
                  <a:lumMod val="50000"/>
                  <a:lumOff val="50000"/>
                </a:schemeClr>
              </a:gs>
              <a:gs pos="68000">
                <a:schemeClr val="bg1">
                  <a:alpha val="78000"/>
                </a:schemeClr>
              </a:gs>
              <a:gs pos="100000">
                <a:schemeClr val="bg1"/>
              </a:gs>
            </a:gsLst>
            <a:lin ang="18900000" scaled="0"/>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cxnSp>
        <p:nvCxnSpPr>
          <p:cNvPr id="20" name="Straight Arrow Connector 19">
            <a:extLst>
              <a:ext uri="{FF2B5EF4-FFF2-40B4-BE49-F238E27FC236}">
                <a16:creationId xmlns:a16="http://schemas.microsoft.com/office/drawing/2014/main" id="{99C0DF12-DFD4-4F4C-88B2-315241C76356}"/>
              </a:ext>
            </a:extLst>
          </p:cNvPr>
          <p:cNvCxnSpPr>
            <a:cxnSpLocks/>
          </p:cNvCxnSpPr>
          <p:nvPr/>
        </p:nvCxnSpPr>
        <p:spPr>
          <a:xfrm>
            <a:off x="7814930" y="2267920"/>
            <a:ext cx="552892" cy="0"/>
          </a:xfrm>
          <a:prstGeom prst="straightConnector1">
            <a:avLst/>
          </a:prstGeom>
          <a:ln w="28575">
            <a:solidFill>
              <a:srgbClr val="FF0000"/>
            </a:solidFill>
            <a:headEnd type="oval"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E840B49-3337-4D90-BC14-98F1F88917BA}"/>
                  </a:ext>
                </a:extLst>
              </p:cNvPr>
              <p:cNvSpPr/>
              <p:nvPr/>
            </p:nvSpPr>
            <p:spPr>
              <a:xfrm>
                <a:off x="8708064" y="1947307"/>
                <a:ext cx="2156080" cy="641226"/>
              </a:xfrm>
              <a:custGeom>
                <a:avLst/>
                <a:gdLst>
                  <a:gd name="connsiteX0" fmla="*/ 0 w 2156080"/>
                  <a:gd name="connsiteY0" fmla="*/ 0 h 641226"/>
                  <a:gd name="connsiteX1" fmla="*/ 539020 w 2156080"/>
                  <a:gd name="connsiteY1" fmla="*/ 0 h 641226"/>
                  <a:gd name="connsiteX2" fmla="*/ 1121162 w 2156080"/>
                  <a:gd name="connsiteY2" fmla="*/ 0 h 641226"/>
                  <a:gd name="connsiteX3" fmla="*/ 1660182 w 2156080"/>
                  <a:gd name="connsiteY3" fmla="*/ 0 h 641226"/>
                  <a:gd name="connsiteX4" fmla="*/ 2156080 w 2156080"/>
                  <a:gd name="connsiteY4" fmla="*/ 0 h 641226"/>
                  <a:gd name="connsiteX5" fmla="*/ 2156080 w 2156080"/>
                  <a:gd name="connsiteY5" fmla="*/ 333438 h 641226"/>
                  <a:gd name="connsiteX6" fmla="*/ 2156080 w 2156080"/>
                  <a:gd name="connsiteY6" fmla="*/ 641226 h 641226"/>
                  <a:gd name="connsiteX7" fmla="*/ 1638621 w 2156080"/>
                  <a:gd name="connsiteY7" fmla="*/ 641226 h 641226"/>
                  <a:gd name="connsiteX8" fmla="*/ 1099601 w 2156080"/>
                  <a:gd name="connsiteY8" fmla="*/ 641226 h 641226"/>
                  <a:gd name="connsiteX9" fmla="*/ 625263 w 2156080"/>
                  <a:gd name="connsiteY9" fmla="*/ 641226 h 641226"/>
                  <a:gd name="connsiteX10" fmla="*/ 0 w 2156080"/>
                  <a:gd name="connsiteY10" fmla="*/ 641226 h 641226"/>
                  <a:gd name="connsiteX11" fmla="*/ 0 w 2156080"/>
                  <a:gd name="connsiteY11" fmla="*/ 327025 h 641226"/>
                  <a:gd name="connsiteX12" fmla="*/ 0 w 2156080"/>
                  <a:gd name="connsiteY12" fmla="*/ 0 h 64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6080" h="641226" fill="none" extrusionOk="0">
                    <a:moveTo>
                      <a:pt x="0" y="0"/>
                    </a:moveTo>
                    <a:cubicBezTo>
                      <a:pt x="186781" y="-5443"/>
                      <a:pt x="383012" y="40601"/>
                      <a:pt x="539020" y="0"/>
                    </a:cubicBezTo>
                    <a:cubicBezTo>
                      <a:pt x="695028" y="-40601"/>
                      <a:pt x="884090" y="25041"/>
                      <a:pt x="1121162" y="0"/>
                    </a:cubicBezTo>
                    <a:cubicBezTo>
                      <a:pt x="1358234" y="-25041"/>
                      <a:pt x="1543314" y="29781"/>
                      <a:pt x="1660182" y="0"/>
                    </a:cubicBezTo>
                    <a:cubicBezTo>
                      <a:pt x="1777050" y="-29781"/>
                      <a:pt x="2000781" y="12517"/>
                      <a:pt x="2156080" y="0"/>
                    </a:cubicBezTo>
                    <a:cubicBezTo>
                      <a:pt x="2175000" y="95631"/>
                      <a:pt x="2128854" y="179082"/>
                      <a:pt x="2156080" y="333438"/>
                    </a:cubicBezTo>
                    <a:cubicBezTo>
                      <a:pt x="2183306" y="487794"/>
                      <a:pt x="2129511" y="494245"/>
                      <a:pt x="2156080" y="641226"/>
                    </a:cubicBezTo>
                    <a:cubicBezTo>
                      <a:pt x="1936785" y="651541"/>
                      <a:pt x="1837043" y="584086"/>
                      <a:pt x="1638621" y="641226"/>
                    </a:cubicBezTo>
                    <a:cubicBezTo>
                      <a:pt x="1440199" y="698366"/>
                      <a:pt x="1296641" y="623285"/>
                      <a:pt x="1099601" y="641226"/>
                    </a:cubicBezTo>
                    <a:cubicBezTo>
                      <a:pt x="902561" y="659167"/>
                      <a:pt x="730171" y="621944"/>
                      <a:pt x="625263" y="641226"/>
                    </a:cubicBezTo>
                    <a:cubicBezTo>
                      <a:pt x="520355" y="660508"/>
                      <a:pt x="158555" y="623137"/>
                      <a:pt x="0" y="641226"/>
                    </a:cubicBezTo>
                    <a:cubicBezTo>
                      <a:pt x="-8805" y="536415"/>
                      <a:pt x="10042" y="450535"/>
                      <a:pt x="0" y="327025"/>
                    </a:cubicBezTo>
                    <a:cubicBezTo>
                      <a:pt x="-10042" y="203515"/>
                      <a:pt x="7835" y="106726"/>
                      <a:pt x="0" y="0"/>
                    </a:cubicBezTo>
                    <a:close/>
                  </a:path>
                  <a:path w="2156080" h="641226" stroke="0" extrusionOk="0">
                    <a:moveTo>
                      <a:pt x="0" y="0"/>
                    </a:moveTo>
                    <a:cubicBezTo>
                      <a:pt x="167667" y="-50699"/>
                      <a:pt x="274559" y="15588"/>
                      <a:pt x="517459" y="0"/>
                    </a:cubicBezTo>
                    <a:cubicBezTo>
                      <a:pt x="760359" y="-15588"/>
                      <a:pt x="912692" y="17044"/>
                      <a:pt x="1013358" y="0"/>
                    </a:cubicBezTo>
                    <a:cubicBezTo>
                      <a:pt x="1114024" y="-17044"/>
                      <a:pt x="1375675" y="39175"/>
                      <a:pt x="1595499" y="0"/>
                    </a:cubicBezTo>
                    <a:cubicBezTo>
                      <a:pt x="1815323" y="-39175"/>
                      <a:pt x="2013566" y="1153"/>
                      <a:pt x="2156080" y="0"/>
                    </a:cubicBezTo>
                    <a:cubicBezTo>
                      <a:pt x="2184219" y="105367"/>
                      <a:pt x="2127469" y="175075"/>
                      <a:pt x="2156080" y="314201"/>
                    </a:cubicBezTo>
                    <a:cubicBezTo>
                      <a:pt x="2184691" y="453327"/>
                      <a:pt x="2155009" y="525843"/>
                      <a:pt x="2156080" y="641226"/>
                    </a:cubicBezTo>
                    <a:cubicBezTo>
                      <a:pt x="1982690" y="668538"/>
                      <a:pt x="1865729" y="601148"/>
                      <a:pt x="1660182" y="641226"/>
                    </a:cubicBezTo>
                    <a:cubicBezTo>
                      <a:pt x="1454635" y="681304"/>
                      <a:pt x="1213842" y="572533"/>
                      <a:pt x="1078040" y="641226"/>
                    </a:cubicBezTo>
                    <a:cubicBezTo>
                      <a:pt x="942238" y="709919"/>
                      <a:pt x="682805" y="610816"/>
                      <a:pt x="560581" y="641226"/>
                    </a:cubicBezTo>
                    <a:cubicBezTo>
                      <a:pt x="438357" y="671636"/>
                      <a:pt x="155676" y="598996"/>
                      <a:pt x="0" y="641226"/>
                    </a:cubicBezTo>
                    <a:cubicBezTo>
                      <a:pt x="-8130" y="544477"/>
                      <a:pt x="24994" y="456141"/>
                      <a:pt x="0" y="333438"/>
                    </a:cubicBezTo>
                    <a:cubicBezTo>
                      <a:pt x="-24994" y="210735"/>
                      <a:pt x="34405" y="128786"/>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 0</m:t>
                          </m:r>
                        </m:e>
                      </m:d>
                    </m:oMath>
                  </m:oMathPara>
                </a14:m>
                <a:endParaRPr lang="en-US" sz="2000" dirty="0"/>
              </a:p>
            </p:txBody>
          </p:sp>
        </mc:Choice>
        <mc:Fallback xmlns="">
          <p:sp>
            <p:nvSpPr>
              <p:cNvPr id="22" name="Rectangle 21">
                <a:extLst>
                  <a:ext uri="{FF2B5EF4-FFF2-40B4-BE49-F238E27FC236}">
                    <a16:creationId xmlns:a16="http://schemas.microsoft.com/office/drawing/2014/main" id="{7E840B49-3337-4D90-BC14-98F1F88917BA}"/>
                  </a:ext>
                </a:extLst>
              </p:cNvPr>
              <p:cNvSpPr>
                <a:spLocks noRot="1" noChangeAspect="1" noMove="1" noResize="1" noEditPoints="1" noAdjustHandles="1" noChangeArrowheads="1" noChangeShapeType="1" noTextEdit="1"/>
              </p:cNvSpPr>
              <p:nvPr/>
            </p:nvSpPr>
            <p:spPr>
              <a:xfrm>
                <a:off x="8708064" y="1947307"/>
                <a:ext cx="2156080" cy="641226"/>
              </a:xfrm>
              <a:prstGeom prst="rect">
                <a:avLst/>
              </a:prstGeom>
              <a:blipFill>
                <a:blip r:embed="rId4"/>
                <a:stretch>
                  <a:fillRect/>
                </a:stretch>
              </a:blipFill>
              <a:ln>
                <a:extLst>
                  <a:ext uri="{C807C97D-BFC1-408E-A445-0C87EB9F89A2}">
                    <ask:lineSketchStyleProps xmlns:ask="http://schemas.microsoft.com/office/drawing/2018/sketchyshapes" sd="920769958">
                      <a:custGeom>
                        <a:avLst/>
                        <a:gdLst>
                          <a:gd name="connsiteX0" fmla="*/ 0 w 2156080"/>
                          <a:gd name="connsiteY0" fmla="*/ 0 h 641226"/>
                          <a:gd name="connsiteX1" fmla="*/ 539020 w 2156080"/>
                          <a:gd name="connsiteY1" fmla="*/ 0 h 641226"/>
                          <a:gd name="connsiteX2" fmla="*/ 1121162 w 2156080"/>
                          <a:gd name="connsiteY2" fmla="*/ 0 h 641226"/>
                          <a:gd name="connsiteX3" fmla="*/ 1660182 w 2156080"/>
                          <a:gd name="connsiteY3" fmla="*/ 0 h 641226"/>
                          <a:gd name="connsiteX4" fmla="*/ 2156080 w 2156080"/>
                          <a:gd name="connsiteY4" fmla="*/ 0 h 641226"/>
                          <a:gd name="connsiteX5" fmla="*/ 2156080 w 2156080"/>
                          <a:gd name="connsiteY5" fmla="*/ 333438 h 641226"/>
                          <a:gd name="connsiteX6" fmla="*/ 2156080 w 2156080"/>
                          <a:gd name="connsiteY6" fmla="*/ 641226 h 641226"/>
                          <a:gd name="connsiteX7" fmla="*/ 1638621 w 2156080"/>
                          <a:gd name="connsiteY7" fmla="*/ 641226 h 641226"/>
                          <a:gd name="connsiteX8" fmla="*/ 1099601 w 2156080"/>
                          <a:gd name="connsiteY8" fmla="*/ 641226 h 641226"/>
                          <a:gd name="connsiteX9" fmla="*/ 625263 w 2156080"/>
                          <a:gd name="connsiteY9" fmla="*/ 641226 h 641226"/>
                          <a:gd name="connsiteX10" fmla="*/ 0 w 2156080"/>
                          <a:gd name="connsiteY10" fmla="*/ 641226 h 641226"/>
                          <a:gd name="connsiteX11" fmla="*/ 0 w 2156080"/>
                          <a:gd name="connsiteY11" fmla="*/ 327025 h 641226"/>
                          <a:gd name="connsiteX12" fmla="*/ 0 w 2156080"/>
                          <a:gd name="connsiteY12" fmla="*/ 0 h 64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6080" h="641226" fill="none" extrusionOk="0">
                            <a:moveTo>
                              <a:pt x="0" y="0"/>
                            </a:moveTo>
                            <a:cubicBezTo>
                              <a:pt x="186781" y="-5443"/>
                              <a:pt x="383012" y="40601"/>
                              <a:pt x="539020" y="0"/>
                            </a:cubicBezTo>
                            <a:cubicBezTo>
                              <a:pt x="695028" y="-40601"/>
                              <a:pt x="884090" y="25041"/>
                              <a:pt x="1121162" y="0"/>
                            </a:cubicBezTo>
                            <a:cubicBezTo>
                              <a:pt x="1358234" y="-25041"/>
                              <a:pt x="1543314" y="29781"/>
                              <a:pt x="1660182" y="0"/>
                            </a:cubicBezTo>
                            <a:cubicBezTo>
                              <a:pt x="1777050" y="-29781"/>
                              <a:pt x="2000781" y="12517"/>
                              <a:pt x="2156080" y="0"/>
                            </a:cubicBezTo>
                            <a:cubicBezTo>
                              <a:pt x="2175000" y="95631"/>
                              <a:pt x="2128854" y="179082"/>
                              <a:pt x="2156080" y="333438"/>
                            </a:cubicBezTo>
                            <a:cubicBezTo>
                              <a:pt x="2183306" y="487794"/>
                              <a:pt x="2129511" y="494245"/>
                              <a:pt x="2156080" y="641226"/>
                            </a:cubicBezTo>
                            <a:cubicBezTo>
                              <a:pt x="1936785" y="651541"/>
                              <a:pt x="1837043" y="584086"/>
                              <a:pt x="1638621" y="641226"/>
                            </a:cubicBezTo>
                            <a:cubicBezTo>
                              <a:pt x="1440199" y="698366"/>
                              <a:pt x="1296641" y="623285"/>
                              <a:pt x="1099601" y="641226"/>
                            </a:cubicBezTo>
                            <a:cubicBezTo>
                              <a:pt x="902561" y="659167"/>
                              <a:pt x="730171" y="621944"/>
                              <a:pt x="625263" y="641226"/>
                            </a:cubicBezTo>
                            <a:cubicBezTo>
                              <a:pt x="520355" y="660508"/>
                              <a:pt x="158555" y="623137"/>
                              <a:pt x="0" y="641226"/>
                            </a:cubicBezTo>
                            <a:cubicBezTo>
                              <a:pt x="-8805" y="536415"/>
                              <a:pt x="10042" y="450535"/>
                              <a:pt x="0" y="327025"/>
                            </a:cubicBezTo>
                            <a:cubicBezTo>
                              <a:pt x="-10042" y="203515"/>
                              <a:pt x="7835" y="106726"/>
                              <a:pt x="0" y="0"/>
                            </a:cubicBezTo>
                            <a:close/>
                          </a:path>
                          <a:path w="2156080" h="641226" stroke="0" extrusionOk="0">
                            <a:moveTo>
                              <a:pt x="0" y="0"/>
                            </a:moveTo>
                            <a:cubicBezTo>
                              <a:pt x="167667" y="-50699"/>
                              <a:pt x="274559" y="15588"/>
                              <a:pt x="517459" y="0"/>
                            </a:cubicBezTo>
                            <a:cubicBezTo>
                              <a:pt x="760359" y="-15588"/>
                              <a:pt x="912692" y="17044"/>
                              <a:pt x="1013358" y="0"/>
                            </a:cubicBezTo>
                            <a:cubicBezTo>
                              <a:pt x="1114024" y="-17044"/>
                              <a:pt x="1375675" y="39175"/>
                              <a:pt x="1595499" y="0"/>
                            </a:cubicBezTo>
                            <a:cubicBezTo>
                              <a:pt x="1815323" y="-39175"/>
                              <a:pt x="2013566" y="1153"/>
                              <a:pt x="2156080" y="0"/>
                            </a:cubicBezTo>
                            <a:cubicBezTo>
                              <a:pt x="2184219" y="105367"/>
                              <a:pt x="2127469" y="175075"/>
                              <a:pt x="2156080" y="314201"/>
                            </a:cubicBezTo>
                            <a:cubicBezTo>
                              <a:pt x="2184691" y="453327"/>
                              <a:pt x="2155009" y="525843"/>
                              <a:pt x="2156080" y="641226"/>
                            </a:cubicBezTo>
                            <a:cubicBezTo>
                              <a:pt x="1982690" y="668538"/>
                              <a:pt x="1865729" y="601148"/>
                              <a:pt x="1660182" y="641226"/>
                            </a:cubicBezTo>
                            <a:cubicBezTo>
                              <a:pt x="1454635" y="681304"/>
                              <a:pt x="1213842" y="572533"/>
                              <a:pt x="1078040" y="641226"/>
                            </a:cubicBezTo>
                            <a:cubicBezTo>
                              <a:pt x="942238" y="709919"/>
                              <a:pt x="682805" y="610816"/>
                              <a:pt x="560581" y="641226"/>
                            </a:cubicBezTo>
                            <a:cubicBezTo>
                              <a:pt x="438357" y="671636"/>
                              <a:pt x="155676" y="598996"/>
                              <a:pt x="0" y="641226"/>
                            </a:cubicBezTo>
                            <a:cubicBezTo>
                              <a:pt x="-8130" y="544477"/>
                              <a:pt x="24994" y="456141"/>
                              <a:pt x="0" y="333438"/>
                            </a:cubicBezTo>
                            <a:cubicBezTo>
                              <a:pt x="-24994" y="210735"/>
                              <a:pt x="34405" y="128786"/>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953BD731-2DBD-4685-BF8D-799B9C190676}"/>
                  </a:ext>
                </a:extLst>
              </p:cNvPr>
              <p:cNvSpPr/>
              <p:nvPr/>
            </p:nvSpPr>
            <p:spPr>
              <a:xfrm>
                <a:off x="8708064" y="3401906"/>
                <a:ext cx="2156080" cy="641226"/>
              </a:xfrm>
              <a:custGeom>
                <a:avLst/>
                <a:gdLst>
                  <a:gd name="connsiteX0" fmla="*/ 0 w 2156080"/>
                  <a:gd name="connsiteY0" fmla="*/ 0 h 641226"/>
                  <a:gd name="connsiteX1" fmla="*/ 539020 w 2156080"/>
                  <a:gd name="connsiteY1" fmla="*/ 0 h 641226"/>
                  <a:gd name="connsiteX2" fmla="*/ 1121162 w 2156080"/>
                  <a:gd name="connsiteY2" fmla="*/ 0 h 641226"/>
                  <a:gd name="connsiteX3" fmla="*/ 1660182 w 2156080"/>
                  <a:gd name="connsiteY3" fmla="*/ 0 h 641226"/>
                  <a:gd name="connsiteX4" fmla="*/ 2156080 w 2156080"/>
                  <a:gd name="connsiteY4" fmla="*/ 0 h 641226"/>
                  <a:gd name="connsiteX5" fmla="*/ 2156080 w 2156080"/>
                  <a:gd name="connsiteY5" fmla="*/ 333438 h 641226"/>
                  <a:gd name="connsiteX6" fmla="*/ 2156080 w 2156080"/>
                  <a:gd name="connsiteY6" fmla="*/ 641226 h 641226"/>
                  <a:gd name="connsiteX7" fmla="*/ 1638621 w 2156080"/>
                  <a:gd name="connsiteY7" fmla="*/ 641226 h 641226"/>
                  <a:gd name="connsiteX8" fmla="*/ 1099601 w 2156080"/>
                  <a:gd name="connsiteY8" fmla="*/ 641226 h 641226"/>
                  <a:gd name="connsiteX9" fmla="*/ 625263 w 2156080"/>
                  <a:gd name="connsiteY9" fmla="*/ 641226 h 641226"/>
                  <a:gd name="connsiteX10" fmla="*/ 0 w 2156080"/>
                  <a:gd name="connsiteY10" fmla="*/ 641226 h 641226"/>
                  <a:gd name="connsiteX11" fmla="*/ 0 w 2156080"/>
                  <a:gd name="connsiteY11" fmla="*/ 327025 h 641226"/>
                  <a:gd name="connsiteX12" fmla="*/ 0 w 2156080"/>
                  <a:gd name="connsiteY12" fmla="*/ 0 h 64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6080" h="641226" fill="none" extrusionOk="0">
                    <a:moveTo>
                      <a:pt x="0" y="0"/>
                    </a:moveTo>
                    <a:cubicBezTo>
                      <a:pt x="186781" y="-5443"/>
                      <a:pt x="383012" y="40601"/>
                      <a:pt x="539020" y="0"/>
                    </a:cubicBezTo>
                    <a:cubicBezTo>
                      <a:pt x="695028" y="-40601"/>
                      <a:pt x="884090" y="25041"/>
                      <a:pt x="1121162" y="0"/>
                    </a:cubicBezTo>
                    <a:cubicBezTo>
                      <a:pt x="1358234" y="-25041"/>
                      <a:pt x="1543314" y="29781"/>
                      <a:pt x="1660182" y="0"/>
                    </a:cubicBezTo>
                    <a:cubicBezTo>
                      <a:pt x="1777050" y="-29781"/>
                      <a:pt x="2000781" y="12517"/>
                      <a:pt x="2156080" y="0"/>
                    </a:cubicBezTo>
                    <a:cubicBezTo>
                      <a:pt x="2175000" y="95631"/>
                      <a:pt x="2128854" y="179082"/>
                      <a:pt x="2156080" y="333438"/>
                    </a:cubicBezTo>
                    <a:cubicBezTo>
                      <a:pt x="2183306" y="487794"/>
                      <a:pt x="2129511" y="494245"/>
                      <a:pt x="2156080" y="641226"/>
                    </a:cubicBezTo>
                    <a:cubicBezTo>
                      <a:pt x="1936785" y="651541"/>
                      <a:pt x="1837043" y="584086"/>
                      <a:pt x="1638621" y="641226"/>
                    </a:cubicBezTo>
                    <a:cubicBezTo>
                      <a:pt x="1440199" y="698366"/>
                      <a:pt x="1296641" y="623285"/>
                      <a:pt x="1099601" y="641226"/>
                    </a:cubicBezTo>
                    <a:cubicBezTo>
                      <a:pt x="902561" y="659167"/>
                      <a:pt x="730171" y="621944"/>
                      <a:pt x="625263" y="641226"/>
                    </a:cubicBezTo>
                    <a:cubicBezTo>
                      <a:pt x="520355" y="660508"/>
                      <a:pt x="158555" y="623137"/>
                      <a:pt x="0" y="641226"/>
                    </a:cubicBezTo>
                    <a:cubicBezTo>
                      <a:pt x="-8805" y="536415"/>
                      <a:pt x="10042" y="450535"/>
                      <a:pt x="0" y="327025"/>
                    </a:cubicBezTo>
                    <a:cubicBezTo>
                      <a:pt x="-10042" y="203515"/>
                      <a:pt x="7835" y="106726"/>
                      <a:pt x="0" y="0"/>
                    </a:cubicBezTo>
                    <a:close/>
                  </a:path>
                  <a:path w="2156080" h="641226" stroke="0" extrusionOk="0">
                    <a:moveTo>
                      <a:pt x="0" y="0"/>
                    </a:moveTo>
                    <a:cubicBezTo>
                      <a:pt x="167667" y="-50699"/>
                      <a:pt x="274559" y="15588"/>
                      <a:pt x="517459" y="0"/>
                    </a:cubicBezTo>
                    <a:cubicBezTo>
                      <a:pt x="760359" y="-15588"/>
                      <a:pt x="912692" y="17044"/>
                      <a:pt x="1013358" y="0"/>
                    </a:cubicBezTo>
                    <a:cubicBezTo>
                      <a:pt x="1114024" y="-17044"/>
                      <a:pt x="1375675" y="39175"/>
                      <a:pt x="1595499" y="0"/>
                    </a:cubicBezTo>
                    <a:cubicBezTo>
                      <a:pt x="1815323" y="-39175"/>
                      <a:pt x="2013566" y="1153"/>
                      <a:pt x="2156080" y="0"/>
                    </a:cubicBezTo>
                    <a:cubicBezTo>
                      <a:pt x="2184219" y="105367"/>
                      <a:pt x="2127469" y="175075"/>
                      <a:pt x="2156080" y="314201"/>
                    </a:cubicBezTo>
                    <a:cubicBezTo>
                      <a:pt x="2184691" y="453327"/>
                      <a:pt x="2155009" y="525843"/>
                      <a:pt x="2156080" y="641226"/>
                    </a:cubicBezTo>
                    <a:cubicBezTo>
                      <a:pt x="1982690" y="668538"/>
                      <a:pt x="1865729" y="601148"/>
                      <a:pt x="1660182" y="641226"/>
                    </a:cubicBezTo>
                    <a:cubicBezTo>
                      <a:pt x="1454635" y="681304"/>
                      <a:pt x="1213842" y="572533"/>
                      <a:pt x="1078040" y="641226"/>
                    </a:cubicBezTo>
                    <a:cubicBezTo>
                      <a:pt x="942238" y="709919"/>
                      <a:pt x="682805" y="610816"/>
                      <a:pt x="560581" y="641226"/>
                    </a:cubicBezTo>
                    <a:cubicBezTo>
                      <a:pt x="438357" y="671636"/>
                      <a:pt x="155676" y="598996"/>
                      <a:pt x="0" y="641226"/>
                    </a:cubicBezTo>
                    <a:cubicBezTo>
                      <a:pt x="-8130" y="544477"/>
                      <a:pt x="24994" y="456141"/>
                      <a:pt x="0" y="333438"/>
                    </a:cubicBezTo>
                    <a:cubicBezTo>
                      <a:pt x="-24994" y="210735"/>
                      <a:pt x="34405" y="128786"/>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𝑦</m:t>
                              </m:r>
                            </m:sub>
                          </m:sSub>
                        </m:e>
                      </m:d>
                    </m:oMath>
                  </m:oMathPara>
                </a14:m>
                <a:endParaRPr lang="en-US" sz="2000" dirty="0"/>
              </a:p>
            </p:txBody>
          </p:sp>
        </mc:Choice>
        <mc:Fallback xmlns="">
          <p:sp>
            <p:nvSpPr>
              <p:cNvPr id="23" name="Rectangle 22">
                <a:extLst>
                  <a:ext uri="{FF2B5EF4-FFF2-40B4-BE49-F238E27FC236}">
                    <a16:creationId xmlns:a16="http://schemas.microsoft.com/office/drawing/2014/main" id="{953BD731-2DBD-4685-BF8D-799B9C190676}"/>
                  </a:ext>
                </a:extLst>
              </p:cNvPr>
              <p:cNvSpPr>
                <a:spLocks noRot="1" noChangeAspect="1" noMove="1" noResize="1" noEditPoints="1" noAdjustHandles="1" noChangeArrowheads="1" noChangeShapeType="1" noTextEdit="1"/>
              </p:cNvSpPr>
              <p:nvPr/>
            </p:nvSpPr>
            <p:spPr>
              <a:xfrm>
                <a:off x="8708064" y="3401906"/>
                <a:ext cx="2156080" cy="641226"/>
              </a:xfrm>
              <a:prstGeom prst="rect">
                <a:avLst/>
              </a:prstGeom>
              <a:blipFill>
                <a:blip r:embed="rId5"/>
                <a:stretch>
                  <a:fillRect/>
                </a:stretch>
              </a:blipFill>
              <a:ln>
                <a:extLst>
                  <a:ext uri="{C807C97D-BFC1-408E-A445-0C87EB9F89A2}">
                    <ask:lineSketchStyleProps xmlns:ask="http://schemas.microsoft.com/office/drawing/2018/sketchyshapes" sd="920769958">
                      <a:custGeom>
                        <a:avLst/>
                        <a:gdLst>
                          <a:gd name="connsiteX0" fmla="*/ 0 w 2156080"/>
                          <a:gd name="connsiteY0" fmla="*/ 0 h 641226"/>
                          <a:gd name="connsiteX1" fmla="*/ 539020 w 2156080"/>
                          <a:gd name="connsiteY1" fmla="*/ 0 h 641226"/>
                          <a:gd name="connsiteX2" fmla="*/ 1121162 w 2156080"/>
                          <a:gd name="connsiteY2" fmla="*/ 0 h 641226"/>
                          <a:gd name="connsiteX3" fmla="*/ 1660182 w 2156080"/>
                          <a:gd name="connsiteY3" fmla="*/ 0 h 641226"/>
                          <a:gd name="connsiteX4" fmla="*/ 2156080 w 2156080"/>
                          <a:gd name="connsiteY4" fmla="*/ 0 h 641226"/>
                          <a:gd name="connsiteX5" fmla="*/ 2156080 w 2156080"/>
                          <a:gd name="connsiteY5" fmla="*/ 333438 h 641226"/>
                          <a:gd name="connsiteX6" fmla="*/ 2156080 w 2156080"/>
                          <a:gd name="connsiteY6" fmla="*/ 641226 h 641226"/>
                          <a:gd name="connsiteX7" fmla="*/ 1638621 w 2156080"/>
                          <a:gd name="connsiteY7" fmla="*/ 641226 h 641226"/>
                          <a:gd name="connsiteX8" fmla="*/ 1099601 w 2156080"/>
                          <a:gd name="connsiteY8" fmla="*/ 641226 h 641226"/>
                          <a:gd name="connsiteX9" fmla="*/ 625263 w 2156080"/>
                          <a:gd name="connsiteY9" fmla="*/ 641226 h 641226"/>
                          <a:gd name="connsiteX10" fmla="*/ 0 w 2156080"/>
                          <a:gd name="connsiteY10" fmla="*/ 641226 h 641226"/>
                          <a:gd name="connsiteX11" fmla="*/ 0 w 2156080"/>
                          <a:gd name="connsiteY11" fmla="*/ 327025 h 641226"/>
                          <a:gd name="connsiteX12" fmla="*/ 0 w 2156080"/>
                          <a:gd name="connsiteY12" fmla="*/ 0 h 64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6080" h="641226" fill="none" extrusionOk="0">
                            <a:moveTo>
                              <a:pt x="0" y="0"/>
                            </a:moveTo>
                            <a:cubicBezTo>
                              <a:pt x="186781" y="-5443"/>
                              <a:pt x="383012" y="40601"/>
                              <a:pt x="539020" y="0"/>
                            </a:cubicBezTo>
                            <a:cubicBezTo>
                              <a:pt x="695028" y="-40601"/>
                              <a:pt x="884090" y="25041"/>
                              <a:pt x="1121162" y="0"/>
                            </a:cubicBezTo>
                            <a:cubicBezTo>
                              <a:pt x="1358234" y="-25041"/>
                              <a:pt x="1543314" y="29781"/>
                              <a:pt x="1660182" y="0"/>
                            </a:cubicBezTo>
                            <a:cubicBezTo>
                              <a:pt x="1777050" y="-29781"/>
                              <a:pt x="2000781" y="12517"/>
                              <a:pt x="2156080" y="0"/>
                            </a:cubicBezTo>
                            <a:cubicBezTo>
                              <a:pt x="2175000" y="95631"/>
                              <a:pt x="2128854" y="179082"/>
                              <a:pt x="2156080" y="333438"/>
                            </a:cubicBezTo>
                            <a:cubicBezTo>
                              <a:pt x="2183306" y="487794"/>
                              <a:pt x="2129511" y="494245"/>
                              <a:pt x="2156080" y="641226"/>
                            </a:cubicBezTo>
                            <a:cubicBezTo>
                              <a:pt x="1936785" y="651541"/>
                              <a:pt x="1837043" y="584086"/>
                              <a:pt x="1638621" y="641226"/>
                            </a:cubicBezTo>
                            <a:cubicBezTo>
                              <a:pt x="1440199" y="698366"/>
                              <a:pt x="1296641" y="623285"/>
                              <a:pt x="1099601" y="641226"/>
                            </a:cubicBezTo>
                            <a:cubicBezTo>
                              <a:pt x="902561" y="659167"/>
                              <a:pt x="730171" y="621944"/>
                              <a:pt x="625263" y="641226"/>
                            </a:cubicBezTo>
                            <a:cubicBezTo>
                              <a:pt x="520355" y="660508"/>
                              <a:pt x="158555" y="623137"/>
                              <a:pt x="0" y="641226"/>
                            </a:cubicBezTo>
                            <a:cubicBezTo>
                              <a:pt x="-8805" y="536415"/>
                              <a:pt x="10042" y="450535"/>
                              <a:pt x="0" y="327025"/>
                            </a:cubicBezTo>
                            <a:cubicBezTo>
                              <a:pt x="-10042" y="203515"/>
                              <a:pt x="7835" y="106726"/>
                              <a:pt x="0" y="0"/>
                            </a:cubicBezTo>
                            <a:close/>
                          </a:path>
                          <a:path w="2156080" h="641226" stroke="0" extrusionOk="0">
                            <a:moveTo>
                              <a:pt x="0" y="0"/>
                            </a:moveTo>
                            <a:cubicBezTo>
                              <a:pt x="167667" y="-50699"/>
                              <a:pt x="274559" y="15588"/>
                              <a:pt x="517459" y="0"/>
                            </a:cubicBezTo>
                            <a:cubicBezTo>
                              <a:pt x="760359" y="-15588"/>
                              <a:pt x="912692" y="17044"/>
                              <a:pt x="1013358" y="0"/>
                            </a:cubicBezTo>
                            <a:cubicBezTo>
                              <a:pt x="1114024" y="-17044"/>
                              <a:pt x="1375675" y="39175"/>
                              <a:pt x="1595499" y="0"/>
                            </a:cubicBezTo>
                            <a:cubicBezTo>
                              <a:pt x="1815323" y="-39175"/>
                              <a:pt x="2013566" y="1153"/>
                              <a:pt x="2156080" y="0"/>
                            </a:cubicBezTo>
                            <a:cubicBezTo>
                              <a:pt x="2184219" y="105367"/>
                              <a:pt x="2127469" y="175075"/>
                              <a:pt x="2156080" y="314201"/>
                            </a:cubicBezTo>
                            <a:cubicBezTo>
                              <a:pt x="2184691" y="453327"/>
                              <a:pt x="2155009" y="525843"/>
                              <a:pt x="2156080" y="641226"/>
                            </a:cubicBezTo>
                            <a:cubicBezTo>
                              <a:pt x="1982690" y="668538"/>
                              <a:pt x="1865729" y="601148"/>
                              <a:pt x="1660182" y="641226"/>
                            </a:cubicBezTo>
                            <a:cubicBezTo>
                              <a:pt x="1454635" y="681304"/>
                              <a:pt x="1213842" y="572533"/>
                              <a:pt x="1078040" y="641226"/>
                            </a:cubicBezTo>
                            <a:cubicBezTo>
                              <a:pt x="942238" y="709919"/>
                              <a:pt x="682805" y="610816"/>
                              <a:pt x="560581" y="641226"/>
                            </a:cubicBezTo>
                            <a:cubicBezTo>
                              <a:pt x="438357" y="671636"/>
                              <a:pt x="155676" y="598996"/>
                              <a:pt x="0" y="641226"/>
                            </a:cubicBezTo>
                            <a:cubicBezTo>
                              <a:pt x="-8130" y="544477"/>
                              <a:pt x="24994" y="456141"/>
                              <a:pt x="0" y="333438"/>
                            </a:cubicBezTo>
                            <a:cubicBezTo>
                              <a:pt x="-24994" y="210735"/>
                              <a:pt x="34405" y="128786"/>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53AEE99-257A-4360-9AE6-422D48B3FC16}"/>
                  </a:ext>
                </a:extLst>
              </p:cNvPr>
              <p:cNvSpPr/>
              <p:nvPr/>
            </p:nvSpPr>
            <p:spPr>
              <a:xfrm>
                <a:off x="8708064" y="4856505"/>
                <a:ext cx="2156080" cy="641226"/>
              </a:xfrm>
              <a:custGeom>
                <a:avLst/>
                <a:gdLst>
                  <a:gd name="connsiteX0" fmla="*/ 0 w 2156080"/>
                  <a:gd name="connsiteY0" fmla="*/ 0 h 641226"/>
                  <a:gd name="connsiteX1" fmla="*/ 539020 w 2156080"/>
                  <a:gd name="connsiteY1" fmla="*/ 0 h 641226"/>
                  <a:gd name="connsiteX2" fmla="*/ 1121162 w 2156080"/>
                  <a:gd name="connsiteY2" fmla="*/ 0 h 641226"/>
                  <a:gd name="connsiteX3" fmla="*/ 1660182 w 2156080"/>
                  <a:gd name="connsiteY3" fmla="*/ 0 h 641226"/>
                  <a:gd name="connsiteX4" fmla="*/ 2156080 w 2156080"/>
                  <a:gd name="connsiteY4" fmla="*/ 0 h 641226"/>
                  <a:gd name="connsiteX5" fmla="*/ 2156080 w 2156080"/>
                  <a:gd name="connsiteY5" fmla="*/ 333438 h 641226"/>
                  <a:gd name="connsiteX6" fmla="*/ 2156080 w 2156080"/>
                  <a:gd name="connsiteY6" fmla="*/ 641226 h 641226"/>
                  <a:gd name="connsiteX7" fmla="*/ 1638621 w 2156080"/>
                  <a:gd name="connsiteY7" fmla="*/ 641226 h 641226"/>
                  <a:gd name="connsiteX8" fmla="*/ 1099601 w 2156080"/>
                  <a:gd name="connsiteY8" fmla="*/ 641226 h 641226"/>
                  <a:gd name="connsiteX9" fmla="*/ 625263 w 2156080"/>
                  <a:gd name="connsiteY9" fmla="*/ 641226 h 641226"/>
                  <a:gd name="connsiteX10" fmla="*/ 0 w 2156080"/>
                  <a:gd name="connsiteY10" fmla="*/ 641226 h 641226"/>
                  <a:gd name="connsiteX11" fmla="*/ 0 w 2156080"/>
                  <a:gd name="connsiteY11" fmla="*/ 327025 h 641226"/>
                  <a:gd name="connsiteX12" fmla="*/ 0 w 2156080"/>
                  <a:gd name="connsiteY12" fmla="*/ 0 h 64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6080" h="641226" fill="none" extrusionOk="0">
                    <a:moveTo>
                      <a:pt x="0" y="0"/>
                    </a:moveTo>
                    <a:cubicBezTo>
                      <a:pt x="186781" y="-5443"/>
                      <a:pt x="383012" y="40601"/>
                      <a:pt x="539020" y="0"/>
                    </a:cubicBezTo>
                    <a:cubicBezTo>
                      <a:pt x="695028" y="-40601"/>
                      <a:pt x="884090" y="25041"/>
                      <a:pt x="1121162" y="0"/>
                    </a:cubicBezTo>
                    <a:cubicBezTo>
                      <a:pt x="1358234" y="-25041"/>
                      <a:pt x="1543314" y="29781"/>
                      <a:pt x="1660182" y="0"/>
                    </a:cubicBezTo>
                    <a:cubicBezTo>
                      <a:pt x="1777050" y="-29781"/>
                      <a:pt x="2000781" y="12517"/>
                      <a:pt x="2156080" y="0"/>
                    </a:cubicBezTo>
                    <a:cubicBezTo>
                      <a:pt x="2175000" y="95631"/>
                      <a:pt x="2128854" y="179082"/>
                      <a:pt x="2156080" y="333438"/>
                    </a:cubicBezTo>
                    <a:cubicBezTo>
                      <a:pt x="2183306" y="487794"/>
                      <a:pt x="2129511" y="494245"/>
                      <a:pt x="2156080" y="641226"/>
                    </a:cubicBezTo>
                    <a:cubicBezTo>
                      <a:pt x="1936785" y="651541"/>
                      <a:pt x="1837043" y="584086"/>
                      <a:pt x="1638621" y="641226"/>
                    </a:cubicBezTo>
                    <a:cubicBezTo>
                      <a:pt x="1440199" y="698366"/>
                      <a:pt x="1296641" y="623285"/>
                      <a:pt x="1099601" y="641226"/>
                    </a:cubicBezTo>
                    <a:cubicBezTo>
                      <a:pt x="902561" y="659167"/>
                      <a:pt x="730171" y="621944"/>
                      <a:pt x="625263" y="641226"/>
                    </a:cubicBezTo>
                    <a:cubicBezTo>
                      <a:pt x="520355" y="660508"/>
                      <a:pt x="158555" y="623137"/>
                      <a:pt x="0" y="641226"/>
                    </a:cubicBezTo>
                    <a:cubicBezTo>
                      <a:pt x="-8805" y="536415"/>
                      <a:pt x="10042" y="450535"/>
                      <a:pt x="0" y="327025"/>
                    </a:cubicBezTo>
                    <a:cubicBezTo>
                      <a:pt x="-10042" y="203515"/>
                      <a:pt x="7835" y="106726"/>
                      <a:pt x="0" y="0"/>
                    </a:cubicBezTo>
                    <a:close/>
                  </a:path>
                  <a:path w="2156080" h="641226" stroke="0" extrusionOk="0">
                    <a:moveTo>
                      <a:pt x="0" y="0"/>
                    </a:moveTo>
                    <a:cubicBezTo>
                      <a:pt x="167667" y="-50699"/>
                      <a:pt x="274559" y="15588"/>
                      <a:pt x="517459" y="0"/>
                    </a:cubicBezTo>
                    <a:cubicBezTo>
                      <a:pt x="760359" y="-15588"/>
                      <a:pt x="912692" y="17044"/>
                      <a:pt x="1013358" y="0"/>
                    </a:cubicBezTo>
                    <a:cubicBezTo>
                      <a:pt x="1114024" y="-17044"/>
                      <a:pt x="1375675" y="39175"/>
                      <a:pt x="1595499" y="0"/>
                    </a:cubicBezTo>
                    <a:cubicBezTo>
                      <a:pt x="1815323" y="-39175"/>
                      <a:pt x="2013566" y="1153"/>
                      <a:pt x="2156080" y="0"/>
                    </a:cubicBezTo>
                    <a:cubicBezTo>
                      <a:pt x="2184219" y="105367"/>
                      <a:pt x="2127469" y="175075"/>
                      <a:pt x="2156080" y="314201"/>
                    </a:cubicBezTo>
                    <a:cubicBezTo>
                      <a:pt x="2184691" y="453327"/>
                      <a:pt x="2155009" y="525843"/>
                      <a:pt x="2156080" y="641226"/>
                    </a:cubicBezTo>
                    <a:cubicBezTo>
                      <a:pt x="1982690" y="668538"/>
                      <a:pt x="1865729" y="601148"/>
                      <a:pt x="1660182" y="641226"/>
                    </a:cubicBezTo>
                    <a:cubicBezTo>
                      <a:pt x="1454635" y="681304"/>
                      <a:pt x="1213842" y="572533"/>
                      <a:pt x="1078040" y="641226"/>
                    </a:cubicBezTo>
                    <a:cubicBezTo>
                      <a:pt x="942238" y="709919"/>
                      <a:pt x="682805" y="610816"/>
                      <a:pt x="560581" y="641226"/>
                    </a:cubicBezTo>
                    <a:cubicBezTo>
                      <a:pt x="438357" y="671636"/>
                      <a:pt x="155676" y="598996"/>
                      <a:pt x="0" y="641226"/>
                    </a:cubicBezTo>
                    <a:cubicBezTo>
                      <a:pt x="-8130" y="544477"/>
                      <a:pt x="24994" y="456141"/>
                      <a:pt x="0" y="333438"/>
                    </a:cubicBezTo>
                    <a:cubicBezTo>
                      <a:pt x="-24994" y="210735"/>
                      <a:pt x="34405" y="128786"/>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𝑥</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𝑦</m:t>
                              </m:r>
                            </m:sub>
                          </m:sSub>
                        </m:e>
                      </m:d>
                    </m:oMath>
                  </m:oMathPara>
                </a14:m>
                <a:endParaRPr lang="en-US" sz="2000" dirty="0"/>
              </a:p>
            </p:txBody>
          </p:sp>
        </mc:Choice>
        <mc:Fallback xmlns="">
          <p:sp>
            <p:nvSpPr>
              <p:cNvPr id="24" name="Rectangle 23">
                <a:extLst>
                  <a:ext uri="{FF2B5EF4-FFF2-40B4-BE49-F238E27FC236}">
                    <a16:creationId xmlns:a16="http://schemas.microsoft.com/office/drawing/2014/main" id="{F53AEE99-257A-4360-9AE6-422D48B3FC16}"/>
                  </a:ext>
                </a:extLst>
              </p:cNvPr>
              <p:cNvSpPr>
                <a:spLocks noRot="1" noChangeAspect="1" noMove="1" noResize="1" noEditPoints="1" noAdjustHandles="1" noChangeArrowheads="1" noChangeShapeType="1" noTextEdit="1"/>
              </p:cNvSpPr>
              <p:nvPr/>
            </p:nvSpPr>
            <p:spPr>
              <a:xfrm>
                <a:off x="8708064" y="4856505"/>
                <a:ext cx="2156080" cy="641226"/>
              </a:xfrm>
              <a:prstGeom prst="rect">
                <a:avLst/>
              </a:prstGeom>
              <a:blipFill>
                <a:blip r:embed="rId6"/>
                <a:stretch>
                  <a:fillRect/>
                </a:stretch>
              </a:blipFill>
              <a:ln>
                <a:extLst>
                  <a:ext uri="{C807C97D-BFC1-408E-A445-0C87EB9F89A2}">
                    <ask:lineSketchStyleProps xmlns:ask="http://schemas.microsoft.com/office/drawing/2018/sketchyshapes" sd="920769958">
                      <a:custGeom>
                        <a:avLst/>
                        <a:gdLst>
                          <a:gd name="connsiteX0" fmla="*/ 0 w 2156080"/>
                          <a:gd name="connsiteY0" fmla="*/ 0 h 641226"/>
                          <a:gd name="connsiteX1" fmla="*/ 539020 w 2156080"/>
                          <a:gd name="connsiteY1" fmla="*/ 0 h 641226"/>
                          <a:gd name="connsiteX2" fmla="*/ 1121162 w 2156080"/>
                          <a:gd name="connsiteY2" fmla="*/ 0 h 641226"/>
                          <a:gd name="connsiteX3" fmla="*/ 1660182 w 2156080"/>
                          <a:gd name="connsiteY3" fmla="*/ 0 h 641226"/>
                          <a:gd name="connsiteX4" fmla="*/ 2156080 w 2156080"/>
                          <a:gd name="connsiteY4" fmla="*/ 0 h 641226"/>
                          <a:gd name="connsiteX5" fmla="*/ 2156080 w 2156080"/>
                          <a:gd name="connsiteY5" fmla="*/ 333438 h 641226"/>
                          <a:gd name="connsiteX6" fmla="*/ 2156080 w 2156080"/>
                          <a:gd name="connsiteY6" fmla="*/ 641226 h 641226"/>
                          <a:gd name="connsiteX7" fmla="*/ 1638621 w 2156080"/>
                          <a:gd name="connsiteY7" fmla="*/ 641226 h 641226"/>
                          <a:gd name="connsiteX8" fmla="*/ 1099601 w 2156080"/>
                          <a:gd name="connsiteY8" fmla="*/ 641226 h 641226"/>
                          <a:gd name="connsiteX9" fmla="*/ 625263 w 2156080"/>
                          <a:gd name="connsiteY9" fmla="*/ 641226 h 641226"/>
                          <a:gd name="connsiteX10" fmla="*/ 0 w 2156080"/>
                          <a:gd name="connsiteY10" fmla="*/ 641226 h 641226"/>
                          <a:gd name="connsiteX11" fmla="*/ 0 w 2156080"/>
                          <a:gd name="connsiteY11" fmla="*/ 327025 h 641226"/>
                          <a:gd name="connsiteX12" fmla="*/ 0 w 2156080"/>
                          <a:gd name="connsiteY12" fmla="*/ 0 h 64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6080" h="641226" fill="none" extrusionOk="0">
                            <a:moveTo>
                              <a:pt x="0" y="0"/>
                            </a:moveTo>
                            <a:cubicBezTo>
                              <a:pt x="186781" y="-5443"/>
                              <a:pt x="383012" y="40601"/>
                              <a:pt x="539020" y="0"/>
                            </a:cubicBezTo>
                            <a:cubicBezTo>
                              <a:pt x="695028" y="-40601"/>
                              <a:pt x="884090" y="25041"/>
                              <a:pt x="1121162" y="0"/>
                            </a:cubicBezTo>
                            <a:cubicBezTo>
                              <a:pt x="1358234" y="-25041"/>
                              <a:pt x="1543314" y="29781"/>
                              <a:pt x="1660182" y="0"/>
                            </a:cubicBezTo>
                            <a:cubicBezTo>
                              <a:pt x="1777050" y="-29781"/>
                              <a:pt x="2000781" y="12517"/>
                              <a:pt x="2156080" y="0"/>
                            </a:cubicBezTo>
                            <a:cubicBezTo>
                              <a:pt x="2175000" y="95631"/>
                              <a:pt x="2128854" y="179082"/>
                              <a:pt x="2156080" y="333438"/>
                            </a:cubicBezTo>
                            <a:cubicBezTo>
                              <a:pt x="2183306" y="487794"/>
                              <a:pt x="2129511" y="494245"/>
                              <a:pt x="2156080" y="641226"/>
                            </a:cubicBezTo>
                            <a:cubicBezTo>
                              <a:pt x="1936785" y="651541"/>
                              <a:pt x="1837043" y="584086"/>
                              <a:pt x="1638621" y="641226"/>
                            </a:cubicBezTo>
                            <a:cubicBezTo>
                              <a:pt x="1440199" y="698366"/>
                              <a:pt x="1296641" y="623285"/>
                              <a:pt x="1099601" y="641226"/>
                            </a:cubicBezTo>
                            <a:cubicBezTo>
                              <a:pt x="902561" y="659167"/>
                              <a:pt x="730171" y="621944"/>
                              <a:pt x="625263" y="641226"/>
                            </a:cubicBezTo>
                            <a:cubicBezTo>
                              <a:pt x="520355" y="660508"/>
                              <a:pt x="158555" y="623137"/>
                              <a:pt x="0" y="641226"/>
                            </a:cubicBezTo>
                            <a:cubicBezTo>
                              <a:pt x="-8805" y="536415"/>
                              <a:pt x="10042" y="450535"/>
                              <a:pt x="0" y="327025"/>
                            </a:cubicBezTo>
                            <a:cubicBezTo>
                              <a:pt x="-10042" y="203515"/>
                              <a:pt x="7835" y="106726"/>
                              <a:pt x="0" y="0"/>
                            </a:cubicBezTo>
                            <a:close/>
                          </a:path>
                          <a:path w="2156080" h="641226" stroke="0" extrusionOk="0">
                            <a:moveTo>
                              <a:pt x="0" y="0"/>
                            </a:moveTo>
                            <a:cubicBezTo>
                              <a:pt x="167667" y="-50699"/>
                              <a:pt x="274559" y="15588"/>
                              <a:pt x="517459" y="0"/>
                            </a:cubicBezTo>
                            <a:cubicBezTo>
                              <a:pt x="760359" y="-15588"/>
                              <a:pt x="912692" y="17044"/>
                              <a:pt x="1013358" y="0"/>
                            </a:cubicBezTo>
                            <a:cubicBezTo>
                              <a:pt x="1114024" y="-17044"/>
                              <a:pt x="1375675" y="39175"/>
                              <a:pt x="1595499" y="0"/>
                            </a:cubicBezTo>
                            <a:cubicBezTo>
                              <a:pt x="1815323" y="-39175"/>
                              <a:pt x="2013566" y="1153"/>
                              <a:pt x="2156080" y="0"/>
                            </a:cubicBezTo>
                            <a:cubicBezTo>
                              <a:pt x="2184219" y="105367"/>
                              <a:pt x="2127469" y="175075"/>
                              <a:pt x="2156080" y="314201"/>
                            </a:cubicBezTo>
                            <a:cubicBezTo>
                              <a:pt x="2184691" y="453327"/>
                              <a:pt x="2155009" y="525843"/>
                              <a:pt x="2156080" y="641226"/>
                            </a:cubicBezTo>
                            <a:cubicBezTo>
                              <a:pt x="1982690" y="668538"/>
                              <a:pt x="1865729" y="601148"/>
                              <a:pt x="1660182" y="641226"/>
                            </a:cubicBezTo>
                            <a:cubicBezTo>
                              <a:pt x="1454635" y="681304"/>
                              <a:pt x="1213842" y="572533"/>
                              <a:pt x="1078040" y="641226"/>
                            </a:cubicBezTo>
                            <a:cubicBezTo>
                              <a:pt x="942238" y="709919"/>
                              <a:pt x="682805" y="610816"/>
                              <a:pt x="560581" y="641226"/>
                            </a:cubicBezTo>
                            <a:cubicBezTo>
                              <a:pt x="438357" y="671636"/>
                              <a:pt x="155676" y="598996"/>
                              <a:pt x="0" y="641226"/>
                            </a:cubicBezTo>
                            <a:cubicBezTo>
                              <a:pt x="-8130" y="544477"/>
                              <a:pt x="24994" y="456141"/>
                              <a:pt x="0" y="333438"/>
                            </a:cubicBezTo>
                            <a:cubicBezTo>
                              <a:pt x="-24994" y="210735"/>
                              <a:pt x="34405" y="128786"/>
                              <a:pt x="0" y="0"/>
                            </a:cubicBezTo>
                            <a:close/>
                          </a:path>
                        </a:pathLst>
                      </a:custGeom>
                      <ask:type>
                        <ask:lineSketchScribble/>
                      </ask:type>
                    </ask:lineSketchStyleProps>
                  </a:ext>
                </a:extLst>
              </a:ln>
            </p:spPr>
            <p:txBody>
              <a:bodyPr/>
              <a:lstStyle/>
              <a:p>
                <a:r>
                  <a:rPr lang="id-ID">
                    <a:noFill/>
                  </a:rPr>
                  <a:t> </a:t>
                </a:r>
              </a:p>
            </p:txBody>
          </p:sp>
        </mc:Fallback>
      </mc:AlternateContent>
      <p:cxnSp>
        <p:nvCxnSpPr>
          <p:cNvPr id="25" name="Straight Arrow Connector 24">
            <a:extLst>
              <a:ext uri="{FF2B5EF4-FFF2-40B4-BE49-F238E27FC236}">
                <a16:creationId xmlns:a16="http://schemas.microsoft.com/office/drawing/2014/main" id="{01BFED4C-95C1-4008-8498-D64D764B8256}"/>
              </a:ext>
            </a:extLst>
          </p:cNvPr>
          <p:cNvCxnSpPr>
            <a:cxnSpLocks/>
          </p:cNvCxnSpPr>
          <p:nvPr/>
        </p:nvCxnSpPr>
        <p:spPr>
          <a:xfrm>
            <a:off x="8059477" y="3483859"/>
            <a:ext cx="0" cy="548640"/>
          </a:xfrm>
          <a:prstGeom prst="straightConnector1">
            <a:avLst/>
          </a:prstGeom>
          <a:ln w="28575">
            <a:solidFill>
              <a:srgbClr val="FF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C37B2DB-B2D0-435E-9F0F-2918D6E9EE2D}"/>
              </a:ext>
            </a:extLst>
          </p:cNvPr>
          <p:cNvCxnSpPr>
            <a:cxnSpLocks/>
          </p:cNvCxnSpPr>
          <p:nvPr/>
        </p:nvCxnSpPr>
        <p:spPr>
          <a:xfrm flipV="1">
            <a:off x="8060896" y="4800729"/>
            <a:ext cx="365760" cy="365760"/>
          </a:xfrm>
          <a:prstGeom prst="straightConnector1">
            <a:avLst/>
          </a:prstGeom>
          <a:ln w="28575">
            <a:solidFill>
              <a:srgbClr val="FF0000"/>
            </a:solidFill>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51D339E-9CF0-474F-B17A-1FEA6D12F360}"/>
              </a:ext>
            </a:extLst>
          </p:cNvPr>
          <p:cNvCxnSpPr>
            <a:cxnSpLocks/>
          </p:cNvCxnSpPr>
          <p:nvPr/>
        </p:nvCxnSpPr>
        <p:spPr>
          <a:xfrm>
            <a:off x="8059477" y="4803808"/>
            <a:ext cx="0" cy="365760"/>
          </a:xfrm>
          <a:prstGeom prst="line">
            <a:avLst/>
          </a:prstGeom>
          <a:ln w="1270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63DFF50-BC29-44FB-9E26-C9D44FF3EDF5}"/>
              </a:ext>
            </a:extLst>
          </p:cNvPr>
          <p:cNvCxnSpPr>
            <a:cxnSpLocks/>
          </p:cNvCxnSpPr>
          <p:nvPr/>
        </p:nvCxnSpPr>
        <p:spPr>
          <a:xfrm>
            <a:off x="8053276" y="5177118"/>
            <a:ext cx="365760" cy="0"/>
          </a:xfrm>
          <a:prstGeom prst="line">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ABEC670-467E-4C66-B3B9-15D47F4C0079}"/>
                  </a:ext>
                </a:extLst>
              </p:cNvPr>
              <p:cNvSpPr txBox="1"/>
              <p:nvPr/>
            </p:nvSpPr>
            <p:spPr>
              <a:xfrm>
                <a:off x="8107746" y="4983609"/>
                <a:ext cx="302895" cy="246221"/>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𝜃</m:t>
                      </m:r>
                    </m:oMath>
                  </m:oMathPara>
                </a14:m>
                <a:endParaRPr lang="id-ID" sz="1000" dirty="0"/>
              </a:p>
            </p:txBody>
          </p:sp>
        </mc:Choice>
        <mc:Fallback xmlns="">
          <p:sp>
            <p:nvSpPr>
              <p:cNvPr id="33" name="TextBox 32">
                <a:extLst>
                  <a:ext uri="{FF2B5EF4-FFF2-40B4-BE49-F238E27FC236}">
                    <a16:creationId xmlns:a16="http://schemas.microsoft.com/office/drawing/2014/main" id="{9ABEC670-467E-4C66-B3B9-15D47F4C0079}"/>
                  </a:ext>
                </a:extLst>
              </p:cNvPr>
              <p:cNvSpPr txBox="1">
                <a:spLocks noRot="1" noChangeAspect="1" noMove="1" noResize="1" noEditPoints="1" noAdjustHandles="1" noChangeArrowheads="1" noChangeShapeType="1" noTextEdit="1"/>
              </p:cNvSpPr>
              <p:nvPr/>
            </p:nvSpPr>
            <p:spPr>
              <a:xfrm>
                <a:off x="8107746" y="4983609"/>
                <a:ext cx="302895" cy="246221"/>
              </a:xfrm>
              <a:prstGeom prst="rect">
                <a:avLst/>
              </a:prstGeom>
              <a:blipFill>
                <a:blip r:embed="rId7"/>
                <a:stretch>
                  <a:fillRect/>
                </a:stretch>
              </a:blipFill>
              <a:ln>
                <a:noFill/>
              </a:ln>
            </p:spPr>
            <p:txBody>
              <a:bodyPr/>
              <a:lstStyle/>
              <a:p>
                <a:r>
                  <a:rPr lang="id-ID">
                    <a:noFill/>
                  </a:rPr>
                  <a:t> </a:t>
                </a:r>
              </a:p>
            </p:txBody>
          </p:sp>
        </mc:Fallback>
      </mc:AlternateContent>
      <p:sp>
        <p:nvSpPr>
          <p:cNvPr id="34" name="Oval 33">
            <a:extLst>
              <a:ext uri="{FF2B5EF4-FFF2-40B4-BE49-F238E27FC236}">
                <a16:creationId xmlns:a16="http://schemas.microsoft.com/office/drawing/2014/main" id="{C1C30C9C-FBFA-4ACA-BA2A-C03F01FB8CF6}"/>
              </a:ext>
            </a:extLst>
          </p:cNvPr>
          <p:cNvSpPr/>
          <p:nvPr/>
        </p:nvSpPr>
        <p:spPr>
          <a:xfrm>
            <a:off x="8124051" y="5111266"/>
            <a:ext cx="36576" cy="55222"/>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548640 w 914400"/>
              <a:gd name="connsiteY4" fmla="*/ 91440 h 914400"/>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0" fmla="*/ 0 w 457200"/>
              <a:gd name="connsiteY0" fmla="*/ 0 h 914400"/>
              <a:gd name="connsiteX1" fmla="*/ 457200 w 457200"/>
              <a:gd name="connsiteY1" fmla="*/ 457200 h 914400"/>
              <a:gd name="connsiteX2" fmla="*/ 0 w 457200"/>
              <a:gd name="connsiteY2" fmla="*/ 914400 h 914400"/>
              <a:gd name="connsiteX0" fmla="*/ 0 w 457200"/>
              <a:gd name="connsiteY0" fmla="*/ 0 h 457200"/>
              <a:gd name="connsiteX1" fmla="*/ 457200 w 457200"/>
              <a:gd name="connsiteY1" fmla="*/ 457200 h 457200"/>
            </a:gdLst>
            <a:ahLst/>
            <a:cxnLst>
              <a:cxn ang="0">
                <a:pos x="connsiteX0" y="connsiteY0"/>
              </a:cxn>
              <a:cxn ang="0">
                <a:pos x="connsiteX1" y="connsiteY1"/>
              </a:cxn>
            </a:cxnLst>
            <a:rect l="l" t="t" r="r" b="b"/>
            <a:pathLst>
              <a:path w="457200" h="457200">
                <a:moveTo>
                  <a:pt x="0" y="0"/>
                </a:moveTo>
                <a:cubicBezTo>
                  <a:pt x="252505" y="0"/>
                  <a:pt x="457200" y="204695"/>
                  <a:pt x="457200" y="457200"/>
                </a:cubicBezTo>
              </a:path>
            </a:pathLst>
          </a:custGeom>
          <a:noFill/>
          <a:ln w="952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Tree>
    <p:extLst>
      <p:ext uri="{BB962C8B-B14F-4D97-AF65-F5344CB8AC3E}">
        <p14:creationId xmlns:p14="http://schemas.microsoft.com/office/powerpoint/2010/main" val="84921416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67C5FE-43BE-4644-A53A-5B571F1B71D3}"/>
              </a:ext>
            </a:extLst>
          </p:cNvPr>
          <p:cNvSpPr>
            <a:spLocks noGrp="1"/>
          </p:cNvSpPr>
          <p:nvPr>
            <p:ph sz="quarter" idx="23"/>
          </p:nvPr>
        </p:nvSpPr>
        <p:spPr/>
        <p:txBody>
          <a:bodyPr/>
          <a:lstStyle/>
          <a:p>
            <a:r>
              <a:rPr lang="en-US" dirty="0"/>
              <a:t>Given function</a:t>
            </a:r>
          </a:p>
          <a:p>
            <a:endParaRPr lang="en-US" dirty="0"/>
          </a:p>
          <a:p>
            <a:r>
              <a:rPr lang="en-US" dirty="0"/>
              <a:t>Gradient vector</a:t>
            </a:r>
          </a:p>
          <a:p>
            <a:endParaRPr lang="en-US" dirty="0"/>
          </a:p>
          <a:p>
            <a:endParaRPr lang="en-US" dirty="0"/>
          </a:p>
        </p:txBody>
      </p:sp>
      <p:sp>
        <p:nvSpPr>
          <p:cNvPr id="7" name="Content Placeholder 6">
            <a:extLst>
              <a:ext uri="{FF2B5EF4-FFF2-40B4-BE49-F238E27FC236}">
                <a16:creationId xmlns:a16="http://schemas.microsoft.com/office/drawing/2014/main" id="{A24F588C-AB97-4FE7-97B0-50C0B819DA43}"/>
              </a:ext>
            </a:extLst>
          </p:cNvPr>
          <p:cNvSpPr>
            <a:spLocks noGrp="1"/>
          </p:cNvSpPr>
          <p:nvPr>
            <p:ph sz="quarter" idx="24"/>
          </p:nvPr>
        </p:nvSpPr>
        <p:spPr/>
        <p:txBody>
          <a:bodyPr/>
          <a:lstStyle/>
          <a:p>
            <a:r>
              <a:rPr lang="en-US" dirty="0"/>
              <a:t>Gradient magnitude</a:t>
            </a:r>
          </a:p>
          <a:p>
            <a:endParaRPr lang="en-US" dirty="0"/>
          </a:p>
          <a:p>
            <a:endParaRPr lang="en-US" dirty="0"/>
          </a:p>
          <a:p>
            <a:r>
              <a:rPr lang="en-US" dirty="0"/>
              <a:t>Gradient direction</a:t>
            </a:r>
            <a:endParaRPr lang="id-ID" dirty="0"/>
          </a:p>
        </p:txBody>
      </p:sp>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25"/>
          </p:nvPr>
        </p:nvSpPr>
        <p:spPr/>
        <p:txBody>
          <a:bodyPr/>
          <a:lstStyle/>
          <a:p>
            <a:pPr>
              <a:defRPr/>
            </a:pPr>
            <a:fld id="{1F2884EB-C6E3-684C-A39B-0E652C4E0E60}" type="slidenum">
              <a:rPr lang="en-US" smtClean="0"/>
              <a:pPr>
                <a:defRPr/>
              </a:pPr>
              <a:t>21</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Derivative in 2D</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A54935-2480-4B24-AA0A-322A62F5B80D}"/>
                  </a:ext>
                </a:extLst>
              </p:cNvPr>
              <p:cNvSpPr/>
              <p:nvPr/>
            </p:nvSpPr>
            <p:spPr>
              <a:xfrm>
                <a:off x="1051410" y="2615523"/>
                <a:ext cx="1250637" cy="627322"/>
              </a:xfrm>
              <a:custGeom>
                <a:avLst/>
                <a:gdLst>
                  <a:gd name="connsiteX0" fmla="*/ 0 w 1250637"/>
                  <a:gd name="connsiteY0" fmla="*/ 0 h 627322"/>
                  <a:gd name="connsiteX1" fmla="*/ 441892 w 1250637"/>
                  <a:gd name="connsiteY1" fmla="*/ 0 h 627322"/>
                  <a:gd name="connsiteX2" fmla="*/ 883783 w 1250637"/>
                  <a:gd name="connsiteY2" fmla="*/ 0 h 627322"/>
                  <a:gd name="connsiteX3" fmla="*/ 1250637 w 1250637"/>
                  <a:gd name="connsiteY3" fmla="*/ 0 h 627322"/>
                  <a:gd name="connsiteX4" fmla="*/ 1250637 w 1250637"/>
                  <a:gd name="connsiteY4" fmla="*/ 326207 h 627322"/>
                  <a:gd name="connsiteX5" fmla="*/ 1250637 w 1250637"/>
                  <a:gd name="connsiteY5" fmla="*/ 627322 h 627322"/>
                  <a:gd name="connsiteX6" fmla="*/ 833758 w 1250637"/>
                  <a:gd name="connsiteY6" fmla="*/ 627322 h 627322"/>
                  <a:gd name="connsiteX7" fmla="*/ 416879 w 1250637"/>
                  <a:gd name="connsiteY7" fmla="*/ 627322 h 627322"/>
                  <a:gd name="connsiteX8" fmla="*/ 0 w 1250637"/>
                  <a:gd name="connsiteY8" fmla="*/ 627322 h 627322"/>
                  <a:gd name="connsiteX9" fmla="*/ 0 w 1250637"/>
                  <a:gd name="connsiteY9" fmla="*/ 301115 h 627322"/>
                  <a:gd name="connsiteX10" fmla="*/ 0 w 1250637"/>
                  <a:gd name="connsiteY10" fmla="*/ 0 h 6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637" h="627322" fill="none" extrusionOk="0">
                    <a:moveTo>
                      <a:pt x="0" y="0"/>
                    </a:moveTo>
                    <a:cubicBezTo>
                      <a:pt x="99339" y="-45165"/>
                      <a:pt x="223923" y="28918"/>
                      <a:pt x="441892" y="0"/>
                    </a:cubicBezTo>
                    <a:cubicBezTo>
                      <a:pt x="659861" y="-28918"/>
                      <a:pt x="731733" y="25463"/>
                      <a:pt x="883783" y="0"/>
                    </a:cubicBezTo>
                    <a:cubicBezTo>
                      <a:pt x="1035833" y="-25463"/>
                      <a:pt x="1164956" y="22289"/>
                      <a:pt x="1250637" y="0"/>
                    </a:cubicBezTo>
                    <a:cubicBezTo>
                      <a:pt x="1253225" y="156176"/>
                      <a:pt x="1235861" y="236648"/>
                      <a:pt x="1250637" y="326207"/>
                    </a:cubicBezTo>
                    <a:cubicBezTo>
                      <a:pt x="1265413" y="415766"/>
                      <a:pt x="1220359" y="514563"/>
                      <a:pt x="1250637" y="627322"/>
                    </a:cubicBezTo>
                    <a:cubicBezTo>
                      <a:pt x="1091852" y="661785"/>
                      <a:pt x="991250" y="623564"/>
                      <a:pt x="833758" y="627322"/>
                    </a:cubicBezTo>
                    <a:cubicBezTo>
                      <a:pt x="676266" y="631080"/>
                      <a:pt x="583316" y="587509"/>
                      <a:pt x="416879" y="627322"/>
                    </a:cubicBezTo>
                    <a:cubicBezTo>
                      <a:pt x="250442" y="667135"/>
                      <a:pt x="152061" y="583090"/>
                      <a:pt x="0" y="627322"/>
                    </a:cubicBezTo>
                    <a:cubicBezTo>
                      <a:pt x="-28377" y="504352"/>
                      <a:pt x="11607" y="419400"/>
                      <a:pt x="0" y="301115"/>
                    </a:cubicBezTo>
                    <a:cubicBezTo>
                      <a:pt x="-11607" y="182830"/>
                      <a:pt x="16316" y="104733"/>
                      <a:pt x="0" y="0"/>
                    </a:cubicBezTo>
                    <a:close/>
                  </a:path>
                  <a:path w="1250637" h="627322" stroke="0" extrusionOk="0">
                    <a:moveTo>
                      <a:pt x="0" y="0"/>
                    </a:moveTo>
                    <a:cubicBezTo>
                      <a:pt x="189974" y="-4531"/>
                      <a:pt x="281257" y="5176"/>
                      <a:pt x="404373" y="0"/>
                    </a:cubicBezTo>
                    <a:cubicBezTo>
                      <a:pt x="527489" y="-5176"/>
                      <a:pt x="699857" y="41582"/>
                      <a:pt x="796239" y="0"/>
                    </a:cubicBezTo>
                    <a:cubicBezTo>
                      <a:pt x="892621" y="-41582"/>
                      <a:pt x="1050413" y="38749"/>
                      <a:pt x="1250637" y="0"/>
                    </a:cubicBezTo>
                    <a:cubicBezTo>
                      <a:pt x="1259739" y="95048"/>
                      <a:pt x="1216306" y="172122"/>
                      <a:pt x="1250637" y="301115"/>
                    </a:cubicBezTo>
                    <a:cubicBezTo>
                      <a:pt x="1284968" y="430108"/>
                      <a:pt x="1221363" y="531476"/>
                      <a:pt x="1250637" y="627322"/>
                    </a:cubicBezTo>
                    <a:cubicBezTo>
                      <a:pt x="1129908" y="629180"/>
                      <a:pt x="985531" y="591553"/>
                      <a:pt x="846264" y="627322"/>
                    </a:cubicBezTo>
                    <a:cubicBezTo>
                      <a:pt x="706997" y="663091"/>
                      <a:pt x="580136" y="608772"/>
                      <a:pt x="441892" y="627322"/>
                    </a:cubicBezTo>
                    <a:cubicBezTo>
                      <a:pt x="303648" y="645872"/>
                      <a:pt x="133319" y="578495"/>
                      <a:pt x="0" y="627322"/>
                    </a:cubicBezTo>
                    <a:cubicBezTo>
                      <a:pt x="-26496" y="474907"/>
                      <a:pt x="16090" y="447414"/>
                      <a:pt x="0" y="319934"/>
                    </a:cubicBezTo>
                    <a:cubicBezTo>
                      <a:pt x="-16090" y="192454"/>
                      <a:pt x="36358" y="95908"/>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oMath>
                  </m:oMathPara>
                </a14:m>
                <a:endParaRPr lang="en-US" sz="2800" dirty="0"/>
              </a:p>
            </p:txBody>
          </p:sp>
        </mc:Choice>
        <mc:Fallback xmlns="">
          <p:sp>
            <p:nvSpPr>
              <p:cNvPr id="6" name="Rectangle 5">
                <a:extLst>
                  <a:ext uri="{FF2B5EF4-FFF2-40B4-BE49-F238E27FC236}">
                    <a16:creationId xmlns:a16="http://schemas.microsoft.com/office/drawing/2014/main" id="{71A54935-2480-4B24-AA0A-322A62F5B80D}"/>
                  </a:ext>
                </a:extLst>
              </p:cNvPr>
              <p:cNvSpPr>
                <a:spLocks noRot="1" noChangeAspect="1" noMove="1" noResize="1" noEditPoints="1" noAdjustHandles="1" noChangeArrowheads="1" noChangeShapeType="1" noTextEdit="1"/>
              </p:cNvSpPr>
              <p:nvPr/>
            </p:nvSpPr>
            <p:spPr>
              <a:xfrm>
                <a:off x="1051410" y="2615523"/>
                <a:ext cx="1250637" cy="627322"/>
              </a:xfrm>
              <a:prstGeom prst="rect">
                <a:avLst/>
              </a:prstGeom>
              <a:blipFill>
                <a:blip r:embed="rId2"/>
                <a:stretch>
                  <a:fillRect/>
                </a:stretch>
              </a:blipFill>
              <a:ln>
                <a:extLst>
                  <a:ext uri="{C807C97D-BFC1-408E-A445-0C87EB9F89A2}">
                    <ask:lineSketchStyleProps xmlns:ask="http://schemas.microsoft.com/office/drawing/2018/sketchyshapes" sd="920769958">
                      <a:custGeom>
                        <a:avLst/>
                        <a:gdLst>
                          <a:gd name="connsiteX0" fmla="*/ 0 w 1250637"/>
                          <a:gd name="connsiteY0" fmla="*/ 0 h 627322"/>
                          <a:gd name="connsiteX1" fmla="*/ 441892 w 1250637"/>
                          <a:gd name="connsiteY1" fmla="*/ 0 h 627322"/>
                          <a:gd name="connsiteX2" fmla="*/ 883783 w 1250637"/>
                          <a:gd name="connsiteY2" fmla="*/ 0 h 627322"/>
                          <a:gd name="connsiteX3" fmla="*/ 1250637 w 1250637"/>
                          <a:gd name="connsiteY3" fmla="*/ 0 h 627322"/>
                          <a:gd name="connsiteX4" fmla="*/ 1250637 w 1250637"/>
                          <a:gd name="connsiteY4" fmla="*/ 326207 h 627322"/>
                          <a:gd name="connsiteX5" fmla="*/ 1250637 w 1250637"/>
                          <a:gd name="connsiteY5" fmla="*/ 627322 h 627322"/>
                          <a:gd name="connsiteX6" fmla="*/ 833758 w 1250637"/>
                          <a:gd name="connsiteY6" fmla="*/ 627322 h 627322"/>
                          <a:gd name="connsiteX7" fmla="*/ 416879 w 1250637"/>
                          <a:gd name="connsiteY7" fmla="*/ 627322 h 627322"/>
                          <a:gd name="connsiteX8" fmla="*/ 0 w 1250637"/>
                          <a:gd name="connsiteY8" fmla="*/ 627322 h 627322"/>
                          <a:gd name="connsiteX9" fmla="*/ 0 w 1250637"/>
                          <a:gd name="connsiteY9" fmla="*/ 301115 h 627322"/>
                          <a:gd name="connsiteX10" fmla="*/ 0 w 1250637"/>
                          <a:gd name="connsiteY10" fmla="*/ 0 h 6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637" h="627322" fill="none" extrusionOk="0">
                            <a:moveTo>
                              <a:pt x="0" y="0"/>
                            </a:moveTo>
                            <a:cubicBezTo>
                              <a:pt x="99339" y="-45165"/>
                              <a:pt x="223923" y="28918"/>
                              <a:pt x="441892" y="0"/>
                            </a:cubicBezTo>
                            <a:cubicBezTo>
                              <a:pt x="659861" y="-28918"/>
                              <a:pt x="731733" y="25463"/>
                              <a:pt x="883783" y="0"/>
                            </a:cubicBezTo>
                            <a:cubicBezTo>
                              <a:pt x="1035833" y="-25463"/>
                              <a:pt x="1164956" y="22289"/>
                              <a:pt x="1250637" y="0"/>
                            </a:cubicBezTo>
                            <a:cubicBezTo>
                              <a:pt x="1253225" y="156176"/>
                              <a:pt x="1235861" y="236648"/>
                              <a:pt x="1250637" y="326207"/>
                            </a:cubicBezTo>
                            <a:cubicBezTo>
                              <a:pt x="1265413" y="415766"/>
                              <a:pt x="1220359" y="514563"/>
                              <a:pt x="1250637" y="627322"/>
                            </a:cubicBezTo>
                            <a:cubicBezTo>
                              <a:pt x="1091852" y="661785"/>
                              <a:pt x="991250" y="623564"/>
                              <a:pt x="833758" y="627322"/>
                            </a:cubicBezTo>
                            <a:cubicBezTo>
                              <a:pt x="676266" y="631080"/>
                              <a:pt x="583316" y="587509"/>
                              <a:pt x="416879" y="627322"/>
                            </a:cubicBezTo>
                            <a:cubicBezTo>
                              <a:pt x="250442" y="667135"/>
                              <a:pt x="152061" y="583090"/>
                              <a:pt x="0" y="627322"/>
                            </a:cubicBezTo>
                            <a:cubicBezTo>
                              <a:pt x="-28377" y="504352"/>
                              <a:pt x="11607" y="419400"/>
                              <a:pt x="0" y="301115"/>
                            </a:cubicBezTo>
                            <a:cubicBezTo>
                              <a:pt x="-11607" y="182830"/>
                              <a:pt x="16316" y="104733"/>
                              <a:pt x="0" y="0"/>
                            </a:cubicBezTo>
                            <a:close/>
                          </a:path>
                          <a:path w="1250637" h="627322" stroke="0" extrusionOk="0">
                            <a:moveTo>
                              <a:pt x="0" y="0"/>
                            </a:moveTo>
                            <a:cubicBezTo>
                              <a:pt x="189974" y="-4531"/>
                              <a:pt x="281257" y="5176"/>
                              <a:pt x="404373" y="0"/>
                            </a:cubicBezTo>
                            <a:cubicBezTo>
                              <a:pt x="527489" y="-5176"/>
                              <a:pt x="699857" y="41582"/>
                              <a:pt x="796239" y="0"/>
                            </a:cubicBezTo>
                            <a:cubicBezTo>
                              <a:pt x="892621" y="-41582"/>
                              <a:pt x="1050413" y="38749"/>
                              <a:pt x="1250637" y="0"/>
                            </a:cubicBezTo>
                            <a:cubicBezTo>
                              <a:pt x="1259739" y="95048"/>
                              <a:pt x="1216306" y="172122"/>
                              <a:pt x="1250637" y="301115"/>
                            </a:cubicBezTo>
                            <a:cubicBezTo>
                              <a:pt x="1284968" y="430108"/>
                              <a:pt x="1221363" y="531476"/>
                              <a:pt x="1250637" y="627322"/>
                            </a:cubicBezTo>
                            <a:cubicBezTo>
                              <a:pt x="1129908" y="629180"/>
                              <a:pt x="985531" y="591553"/>
                              <a:pt x="846264" y="627322"/>
                            </a:cubicBezTo>
                            <a:cubicBezTo>
                              <a:pt x="706997" y="663091"/>
                              <a:pt x="580136" y="608772"/>
                              <a:pt x="441892" y="627322"/>
                            </a:cubicBezTo>
                            <a:cubicBezTo>
                              <a:pt x="303648" y="645872"/>
                              <a:pt x="133319" y="578495"/>
                              <a:pt x="0" y="627322"/>
                            </a:cubicBezTo>
                            <a:cubicBezTo>
                              <a:pt x="-26496" y="474907"/>
                              <a:pt x="16090" y="447414"/>
                              <a:pt x="0" y="319934"/>
                            </a:cubicBezTo>
                            <a:cubicBezTo>
                              <a:pt x="-16090" y="192454"/>
                              <a:pt x="36358" y="95908"/>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5C900E0-15D5-489E-AC2E-98C6141F401A}"/>
                  </a:ext>
                </a:extLst>
              </p:cNvPr>
              <p:cNvSpPr/>
              <p:nvPr/>
            </p:nvSpPr>
            <p:spPr>
              <a:xfrm>
                <a:off x="6828433" y="2594257"/>
                <a:ext cx="3346926" cy="1216756"/>
              </a:xfrm>
              <a:custGeom>
                <a:avLst/>
                <a:gdLst>
                  <a:gd name="connsiteX0" fmla="*/ 0 w 3346926"/>
                  <a:gd name="connsiteY0" fmla="*/ 0 h 1216756"/>
                  <a:gd name="connsiteX1" fmla="*/ 557821 w 3346926"/>
                  <a:gd name="connsiteY1" fmla="*/ 0 h 1216756"/>
                  <a:gd name="connsiteX2" fmla="*/ 1082173 w 3346926"/>
                  <a:gd name="connsiteY2" fmla="*/ 0 h 1216756"/>
                  <a:gd name="connsiteX3" fmla="*/ 1673463 w 3346926"/>
                  <a:gd name="connsiteY3" fmla="*/ 0 h 1216756"/>
                  <a:gd name="connsiteX4" fmla="*/ 2164345 w 3346926"/>
                  <a:gd name="connsiteY4" fmla="*/ 0 h 1216756"/>
                  <a:gd name="connsiteX5" fmla="*/ 2722166 w 3346926"/>
                  <a:gd name="connsiteY5" fmla="*/ 0 h 1216756"/>
                  <a:gd name="connsiteX6" fmla="*/ 3346926 w 3346926"/>
                  <a:gd name="connsiteY6" fmla="*/ 0 h 1216756"/>
                  <a:gd name="connsiteX7" fmla="*/ 3346926 w 3346926"/>
                  <a:gd name="connsiteY7" fmla="*/ 405585 h 1216756"/>
                  <a:gd name="connsiteX8" fmla="*/ 3346926 w 3346926"/>
                  <a:gd name="connsiteY8" fmla="*/ 835506 h 1216756"/>
                  <a:gd name="connsiteX9" fmla="*/ 3346926 w 3346926"/>
                  <a:gd name="connsiteY9" fmla="*/ 1216756 h 1216756"/>
                  <a:gd name="connsiteX10" fmla="*/ 2789105 w 3346926"/>
                  <a:gd name="connsiteY10" fmla="*/ 1216756 h 1216756"/>
                  <a:gd name="connsiteX11" fmla="*/ 2164345 w 3346926"/>
                  <a:gd name="connsiteY11" fmla="*/ 1216756 h 1216756"/>
                  <a:gd name="connsiteX12" fmla="*/ 1639994 w 3346926"/>
                  <a:gd name="connsiteY12" fmla="*/ 1216756 h 1216756"/>
                  <a:gd name="connsiteX13" fmla="*/ 1149111 w 3346926"/>
                  <a:gd name="connsiteY13" fmla="*/ 1216756 h 1216756"/>
                  <a:gd name="connsiteX14" fmla="*/ 557821 w 3346926"/>
                  <a:gd name="connsiteY14" fmla="*/ 1216756 h 1216756"/>
                  <a:gd name="connsiteX15" fmla="*/ 0 w 3346926"/>
                  <a:gd name="connsiteY15" fmla="*/ 1216756 h 1216756"/>
                  <a:gd name="connsiteX16" fmla="*/ 0 w 3346926"/>
                  <a:gd name="connsiteY16" fmla="*/ 823338 h 1216756"/>
                  <a:gd name="connsiteX17" fmla="*/ 0 w 3346926"/>
                  <a:gd name="connsiteY17" fmla="*/ 442088 h 1216756"/>
                  <a:gd name="connsiteX18" fmla="*/ 0 w 3346926"/>
                  <a:gd name="connsiteY18" fmla="*/ 0 h 12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46926" h="1216756" fill="none" extrusionOk="0">
                    <a:moveTo>
                      <a:pt x="0" y="0"/>
                    </a:moveTo>
                    <a:cubicBezTo>
                      <a:pt x="223076" y="-40165"/>
                      <a:pt x="369278" y="6649"/>
                      <a:pt x="557821" y="0"/>
                    </a:cubicBezTo>
                    <a:cubicBezTo>
                      <a:pt x="746364" y="-6649"/>
                      <a:pt x="964777" y="51583"/>
                      <a:pt x="1082173" y="0"/>
                    </a:cubicBezTo>
                    <a:cubicBezTo>
                      <a:pt x="1199569" y="-51583"/>
                      <a:pt x="1401983" y="19645"/>
                      <a:pt x="1673463" y="0"/>
                    </a:cubicBezTo>
                    <a:cubicBezTo>
                      <a:pt x="1944943" y="-19645"/>
                      <a:pt x="1920980" y="15694"/>
                      <a:pt x="2164345" y="0"/>
                    </a:cubicBezTo>
                    <a:cubicBezTo>
                      <a:pt x="2407710" y="-15694"/>
                      <a:pt x="2493574" y="26611"/>
                      <a:pt x="2722166" y="0"/>
                    </a:cubicBezTo>
                    <a:cubicBezTo>
                      <a:pt x="2950758" y="-26611"/>
                      <a:pt x="3123708" y="30613"/>
                      <a:pt x="3346926" y="0"/>
                    </a:cubicBezTo>
                    <a:cubicBezTo>
                      <a:pt x="3370228" y="137350"/>
                      <a:pt x="3341875" y="229801"/>
                      <a:pt x="3346926" y="405585"/>
                    </a:cubicBezTo>
                    <a:cubicBezTo>
                      <a:pt x="3351977" y="581369"/>
                      <a:pt x="3320281" y="729627"/>
                      <a:pt x="3346926" y="835506"/>
                    </a:cubicBezTo>
                    <a:cubicBezTo>
                      <a:pt x="3373571" y="941385"/>
                      <a:pt x="3314423" y="1130168"/>
                      <a:pt x="3346926" y="1216756"/>
                    </a:cubicBezTo>
                    <a:cubicBezTo>
                      <a:pt x="3214260" y="1220433"/>
                      <a:pt x="2933602" y="1195496"/>
                      <a:pt x="2789105" y="1216756"/>
                    </a:cubicBezTo>
                    <a:cubicBezTo>
                      <a:pt x="2644608" y="1238016"/>
                      <a:pt x="2387876" y="1215493"/>
                      <a:pt x="2164345" y="1216756"/>
                    </a:cubicBezTo>
                    <a:cubicBezTo>
                      <a:pt x="1940814" y="1218019"/>
                      <a:pt x="1896703" y="1215442"/>
                      <a:pt x="1639994" y="1216756"/>
                    </a:cubicBezTo>
                    <a:cubicBezTo>
                      <a:pt x="1383285" y="1218070"/>
                      <a:pt x="1349997" y="1204557"/>
                      <a:pt x="1149111" y="1216756"/>
                    </a:cubicBezTo>
                    <a:cubicBezTo>
                      <a:pt x="948225" y="1228955"/>
                      <a:pt x="744315" y="1212927"/>
                      <a:pt x="557821" y="1216756"/>
                    </a:cubicBezTo>
                    <a:cubicBezTo>
                      <a:pt x="371327" y="1220585"/>
                      <a:pt x="224964" y="1152719"/>
                      <a:pt x="0" y="1216756"/>
                    </a:cubicBezTo>
                    <a:cubicBezTo>
                      <a:pt x="-35795" y="1039619"/>
                      <a:pt x="23266" y="967178"/>
                      <a:pt x="0" y="823338"/>
                    </a:cubicBezTo>
                    <a:cubicBezTo>
                      <a:pt x="-23266" y="679498"/>
                      <a:pt x="18746" y="570560"/>
                      <a:pt x="0" y="442088"/>
                    </a:cubicBezTo>
                    <a:cubicBezTo>
                      <a:pt x="-18746" y="313616"/>
                      <a:pt x="5193" y="191744"/>
                      <a:pt x="0" y="0"/>
                    </a:cubicBezTo>
                    <a:close/>
                  </a:path>
                  <a:path w="3346926" h="1216756" stroke="0" extrusionOk="0">
                    <a:moveTo>
                      <a:pt x="0" y="0"/>
                    </a:moveTo>
                    <a:cubicBezTo>
                      <a:pt x="241087" y="-3268"/>
                      <a:pt x="265909" y="23471"/>
                      <a:pt x="524352" y="0"/>
                    </a:cubicBezTo>
                    <a:cubicBezTo>
                      <a:pt x="782795" y="-23471"/>
                      <a:pt x="871493" y="7414"/>
                      <a:pt x="1015234" y="0"/>
                    </a:cubicBezTo>
                    <a:cubicBezTo>
                      <a:pt x="1158975" y="-7414"/>
                      <a:pt x="1488773" y="10684"/>
                      <a:pt x="1639994" y="0"/>
                    </a:cubicBezTo>
                    <a:cubicBezTo>
                      <a:pt x="1791215" y="-10684"/>
                      <a:pt x="1999884" y="23771"/>
                      <a:pt x="2130876" y="0"/>
                    </a:cubicBezTo>
                    <a:cubicBezTo>
                      <a:pt x="2261868" y="-23771"/>
                      <a:pt x="2509494" y="40371"/>
                      <a:pt x="2655228" y="0"/>
                    </a:cubicBezTo>
                    <a:cubicBezTo>
                      <a:pt x="2800962" y="-40371"/>
                      <a:pt x="3206532" y="8912"/>
                      <a:pt x="3346926" y="0"/>
                    </a:cubicBezTo>
                    <a:cubicBezTo>
                      <a:pt x="3394313" y="158175"/>
                      <a:pt x="3339392" y="292944"/>
                      <a:pt x="3346926" y="405585"/>
                    </a:cubicBezTo>
                    <a:cubicBezTo>
                      <a:pt x="3354460" y="518226"/>
                      <a:pt x="3344569" y="719318"/>
                      <a:pt x="3346926" y="835506"/>
                    </a:cubicBezTo>
                    <a:cubicBezTo>
                      <a:pt x="3349283" y="951694"/>
                      <a:pt x="3312154" y="1100047"/>
                      <a:pt x="3346926" y="1216756"/>
                    </a:cubicBezTo>
                    <a:cubicBezTo>
                      <a:pt x="3174470" y="1221664"/>
                      <a:pt x="3032250" y="1157075"/>
                      <a:pt x="2822574" y="1216756"/>
                    </a:cubicBezTo>
                    <a:cubicBezTo>
                      <a:pt x="2612898" y="1276437"/>
                      <a:pt x="2516732" y="1163626"/>
                      <a:pt x="2331692" y="1216756"/>
                    </a:cubicBezTo>
                    <a:cubicBezTo>
                      <a:pt x="2146652" y="1269886"/>
                      <a:pt x="2022252" y="1166157"/>
                      <a:pt x="1773871" y="1216756"/>
                    </a:cubicBezTo>
                    <a:cubicBezTo>
                      <a:pt x="1525490" y="1267355"/>
                      <a:pt x="1390511" y="1162250"/>
                      <a:pt x="1149111" y="1216756"/>
                    </a:cubicBezTo>
                    <a:cubicBezTo>
                      <a:pt x="907711" y="1271262"/>
                      <a:pt x="765780" y="1205022"/>
                      <a:pt x="658229" y="1216756"/>
                    </a:cubicBezTo>
                    <a:cubicBezTo>
                      <a:pt x="550678" y="1228490"/>
                      <a:pt x="137335" y="1146653"/>
                      <a:pt x="0" y="1216756"/>
                    </a:cubicBezTo>
                    <a:cubicBezTo>
                      <a:pt x="-3573" y="1055393"/>
                      <a:pt x="29629" y="953997"/>
                      <a:pt x="0" y="799003"/>
                    </a:cubicBezTo>
                    <a:cubicBezTo>
                      <a:pt x="-29629" y="644009"/>
                      <a:pt x="12972" y="483097"/>
                      <a:pt x="0" y="393418"/>
                    </a:cubicBezTo>
                    <a:cubicBezTo>
                      <a:pt x="-12972" y="303739"/>
                      <a:pt x="37114" y="141005"/>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𝑓</m:t>
                              </m:r>
                            </m:e>
                            <m:sub>
                              <m:r>
                                <a:rPr lang="en-US" sz="2400" b="0" i="1" smtClean="0">
                                  <a:latin typeface="Cambria Math" panose="02040503050406030204" pitchFamily="18" charset="0"/>
                                </a:rPr>
                                <m:t>𝑥</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𝑓</m:t>
                              </m:r>
                            </m:e>
                            <m:sub>
                              <m:r>
                                <a:rPr lang="en-US" sz="2400" b="0" i="1" smtClean="0">
                                  <a:latin typeface="Cambria Math" panose="02040503050406030204" pitchFamily="18" charset="0"/>
                                </a:rPr>
                                <m:t>𝑦</m:t>
                              </m:r>
                            </m:sub>
                            <m:sup>
                              <m:r>
                                <a:rPr lang="en-US" sz="2400" b="0" i="1" smtClean="0">
                                  <a:latin typeface="Cambria Math" panose="02040503050406030204" pitchFamily="18" charset="0"/>
                                </a:rPr>
                                <m:t>2</m:t>
                              </m:r>
                            </m:sup>
                          </m:sSubSup>
                        </m:e>
                      </m:rad>
                    </m:oMath>
                  </m:oMathPara>
                </a14:m>
                <a:endParaRPr lang="en-US" sz="2400" dirty="0"/>
              </a:p>
            </p:txBody>
          </p:sp>
        </mc:Choice>
        <mc:Fallback>
          <p:sp>
            <p:nvSpPr>
              <p:cNvPr id="8" name="Rectangle 7">
                <a:extLst>
                  <a:ext uri="{FF2B5EF4-FFF2-40B4-BE49-F238E27FC236}">
                    <a16:creationId xmlns:a16="http://schemas.microsoft.com/office/drawing/2014/main" id="{C5C900E0-15D5-489E-AC2E-98C6141F401A}"/>
                  </a:ext>
                </a:extLst>
              </p:cNvPr>
              <p:cNvSpPr>
                <a:spLocks noRot="1" noChangeAspect="1" noMove="1" noResize="1" noEditPoints="1" noAdjustHandles="1" noChangeArrowheads="1" noChangeShapeType="1" noTextEdit="1"/>
              </p:cNvSpPr>
              <p:nvPr/>
            </p:nvSpPr>
            <p:spPr>
              <a:xfrm>
                <a:off x="6828433" y="2594257"/>
                <a:ext cx="3346926" cy="1216756"/>
              </a:xfrm>
              <a:prstGeom prst="rect">
                <a:avLst/>
              </a:prstGeom>
              <a:blipFill>
                <a:blip r:embed="rId3"/>
                <a:stretch>
                  <a:fillRect/>
                </a:stretch>
              </a:blipFill>
              <a:ln>
                <a:extLst>
                  <a:ext uri="{C807C97D-BFC1-408E-A445-0C87EB9F89A2}">
                    <ask:lineSketchStyleProps xmlns:ask="http://schemas.microsoft.com/office/drawing/2018/sketchyshapes" sd="920769958">
                      <a:custGeom>
                        <a:avLst/>
                        <a:gdLst>
                          <a:gd name="connsiteX0" fmla="*/ 0 w 3346926"/>
                          <a:gd name="connsiteY0" fmla="*/ 0 h 1216756"/>
                          <a:gd name="connsiteX1" fmla="*/ 557821 w 3346926"/>
                          <a:gd name="connsiteY1" fmla="*/ 0 h 1216756"/>
                          <a:gd name="connsiteX2" fmla="*/ 1082173 w 3346926"/>
                          <a:gd name="connsiteY2" fmla="*/ 0 h 1216756"/>
                          <a:gd name="connsiteX3" fmla="*/ 1673463 w 3346926"/>
                          <a:gd name="connsiteY3" fmla="*/ 0 h 1216756"/>
                          <a:gd name="connsiteX4" fmla="*/ 2164345 w 3346926"/>
                          <a:gd name="connsiteY4" fmla="*/ 0 h 1216756"/>
                          <a:gd name="connsiteX5" fmla="*/ 2722166 w 3346926"/>
                          <a:gd name="connsiteY5" fmla="*/ 0 h 1216756"/>
                          <a:gd name="connsiteX6" fmla="*/ 3346926 w 3346926"/>
                          <a:gd name="connsiteY6" fmla="*/ 0 h 1216756"/>
                          <a:gd name="connsiteX7" fmla="*/ 3346926 w 3346926"/>
                          <a:gd name="connsiteY7" fmla="*/ 405585 h 1216756"/>
                          <a:gd name="connsiteX8" fmla="*/ 3346926 w 3346926"/>
                          <a:gd name="connsiteY8" fmla="*/ 835506 h 1216756"/>
                          <a:gd name="connsiteX9" fmla="*/ 3346926 w 3346926"/>
                          <a:gd name="connsiteY9" fmla="*/ 1216756 h 1216756"/>
                          <a:gd name="connsiteX10" fmla="*/ 2789105 w 3346926"/>
                          <a:gd name="connsiteY10" fmla="*/ 1216756 h 1216756"/>
                          <a:gd name="connsiteX11" fmla="*/ 2164345 w 3346926"/>
                          <a:gd name="connsiteY11" fmla="*/ 1216756 h 1216756"/>
                          <a:gd name="connsiteX12" fmla="*/ 1639994 w 3346926"/>
                          <a:gd name="connsiteY12" fmla="*/ 1216756 h 1216756"/>
                          <a:gd name="connsiteX13" fmla="*/ 1149111 w 3346926"/>
                          <a:gd name="connsiteY13" fmla="*/ 1216756 h 1216756"/>
                          <a:gd name="connsiteX14" fmla="*/ 557821 w 3346926"/>
                          <a:gd name="connsiteY14" fmla="*/ 1216756 h 1216756"/>
                          <a:gd name="connsiteX15" fmla="*/ 0 w 3346926"/>
                          <a:gd name="connsiteY15" fmla="*/ 1216756 h 1216756"/>
                          <a:gd name="connsiteX16" fmla="*/ 0 w 3346926"/>
                          <a:gd name="connsiteY16" fmla="*/ 823338 h 1216756"/>
                          <a:gd name="connsiteX17" fmla="*/ 0 w 3346926"/>
                          <a:gd name="connsiteY17" fmla="*/ 442088 h 1216756"/>
                          <a:gd name="connsiteX18" fmla="*/ 0 w 3346926"/>
                          <a:gd name="connsiteY18" fmla="*/ 0 h 12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46926" h="1216756" fill="none" extrusionOk="0">
                            <a:moveTo>
                              <a:pt x="0" y="0"/>
                            </a:moveTo>
                            <a:cubicBezTo>
                              <a:pt x="223076" y="-40165"/>
                              <a:pt x="369278" y="6649"/>
                              <a:pt x="557821" y="0"/>
                            </a:cubicBezTo>
                            <a:cubicBezTo>
                              <a:pt x="746364" y="-6649"/>
                              <a:pt x="964777" y="51583"/>
                              <a:pt x="1082173" y="0"/>
                            </a:cubicBezTo>
                            <a:cubicBezTo>
                              <a:pt x="1199569" y="-51583"/>
                              <a:pt x="1401983" y="19645"/>
                              <a:pt x="1673463" y="0"/>
                            </a:cubicBezTo>
                            <a:cubicBezTo>
                              <a:pt x="1944943" y="-19645"/>
                              <a:pt x="1920980" y="15694"/>
                              <a:pt x="2164345" y="0"/>
                            </a:cubicBezTo>
                            <a:cubicBezTo>
                              <a:pt x="2407710" y="-15694"/>
                              <a:pt x="2493574" y="26611"/>
                              <a:pt x="2722166" y="0"/>
                            </a:cubicBezTo>
                            <a:cubicBezTo>
                              <a:pt x="2950758" y="-26611"/>
                              <a:pt x="3123708" y="30613"/>
                              <a:pt x="3346926" y="0"/>
                            </a:cubicBezTo>
                            <a:cubicBezTo>
                              <a:pt x="3370228" y="137350"/>
                              <a:pt x="3341875" y="229801"/>
                              <a:pt x="3346926" y="405585"/>
                            </a:cubicBezTo>
                            <a:cubicBezTo>
                              <a:pt x="3351977" y="581369"/>
                              <a:pt x="3320281" y="729627"/>
                              <a:pt x="3346926" y="835506"/>
                            </a:cubicBezTo>
                            <a:cubicBezTo>
                              <a:pt x="3373571" y="941385"/>
                              <a:pt x="3314423" y="1130168"/>
                              <a:pt x="3346926" y="1216756"/>
                            </a:cubicBezTo>
                            <a:cubicBezTo>
                              <a:pt x="3214260" y="1220433"/>
                              <a:pt x="2933602" y="1195496"/>
                              <a:pt x="2789105" y="1216756"/>
                            </a:cubicBezTo>
                            <a:cubicBezTo>
                              <a:pt x="2644608" y="1238016"/>
                              <a:pt x="2387876" y="1215493"/>
                              <a:pt x="2164345" y="1216756"/>
                            </a:cubicBezTo>
                            <a:cubicBezTo>
                              <a:pt x="1940814" y="1218019"/>
                              <a:pt x="1896703" y="1215442"/>
                              <a:pt x="1639994" y="1216756"/>
                            </a:cubicBezTo>
                            <a:cubicBezTo>
                              <a:pt x="1383285" y="1218070"/>
                              <a:pt x="1349997" y="1204557"/>
                              <a:pt x="1149111" y="1216756"/>
                            </a:cubicBezTo>
                            <a:cubicBezTo>
                              <a:pt x="948225" y="1228955"/>
                              <a:pt x="744315" y="1212927"/>
                              <a:pt x="557821" y="1216756"/>
                            </a:cubicBezTo>
                            <a:cubicBezTo>
                              <a:pt x="371327" y="1220585"/>
                              <a:pt x="224964" y="1152719"/>
                              <a:pt x="0" y="1216756"/>
                            </a:cubicBezTo>
                            <a:cubicBezTo>
                              <a:pt x="-35795" y="1039619"/>
                              <a:pt x="23266" y="967178"/>
                              <a:pt x="0" y="823338"/>
                            </a:cubicBezTo>
                            <a:cubicBezTo>
                              <a:pt x="-23266" y="679498"/>
                              <a:pt x="18746" y="570560"/>
                              <a:pt x="0" y="442088"/>
                            </a:cubicBezTo>
                            <a:cubicBezTo>
                              <a:pt x="-18746" y="313616"/>
                              <a:pt x="5193" y="191744"/>
                              <a:pt x="0" y="0"/>
                            </a:cubicBezTo>
                            <a:close/>
                          </a:path>
                          <a:path w="3346926" h="1216756" stroke="0" extrusionOk="0">
                            <a:moveTo>
                              <a:pt x="0" y="0"/>
                            </a:moveTo>
                            <a:cubicBezTo>
                              <a:pt x="241087" y="-3268"/>
                              <a:pt x="265909" y="23471"/>
                              <a:pt x="524352" y="0"/>
                            </a:cubicBezTo>
                            <a:cubicBezTo>
                              <a:pt x="782795" y="-23471"/>
                              <a:pt x="871493" y="7414"/>
                              <a:pt x="1015234" y="0"/>
                            </a:cubicBezTo>
                            <a:cubicBezTo>
                              <a:pt x="1158975" y="-7414"/>
                              <a:pt x="1488773" y="10684"/>
                              <a:pt x="1639994" y="0"/>
                            </a:cubicBezTo>
                            <a:cubicBezTo>
                              <a:pt x="1791215" y="-10684"/>
                              <a:pt x="1999884" y="23771"/>
                              <a:pt x="2130876" y="0"/>
                            </a:cubicBezTo>
                            <a:cubicBezTo>
                              <a:pt x="2261868" y="-23771"/>
                              <a:pt x="2509494" y="40371"/>
                              <a:pt x="2655228" y="0"/>
                            </a:cubicBezTo>
                            <a:cubicBezTo>
                              <a:pt x="2800962" y="-40371"/>
                              <a:pt x="3206532" y="8912"/>
                              <a:pt x="3346926" y="0"/>
                            </a:cubicBezTo>
                            <a:cubicBezTo>
                              <a:pt x="3394313" y="158175"/>
                              <a:pt x="3339392" y="292944"/>
                              <a:pt x="3346926" y="405585"/>
                            </a:cubicBezTo>
                            <a:cubicBezTo>
                              <a:pt x="3354460" y="518226"/>
                              <a:pt x="3344569" y="719318"/>
                              <a:pt x="3346926" y="835506"/>
                            </a:cubicBezTo>
                            <a:cubicBezTo>
                              <a:pt x="3349283" y="951694"/>
                              <a:pt x="3312154" y="1100047"/>
                              <a:pt x="3346926" y="1216756"/>
                            </a:cubicBezTo>
                            <a:cubicBezTo>
                              <a:pt x="3174470" y="1221664"/>
                              <a:pt x="3032250" y="1157075"/>
                              <a:pt x="2822574" y="1216756"/>
                            </a:cubicBezTo>
                            <a:cubicBezTo>
                              <a:pt x="2612898" y="1276437"/>
                              <a:pt x="2516732" y="1163626"/>
                              <a:pt x="2331692" y="1216756"/>
                            </a:cubicBezTo>
                            <a:cubicBezTo>
                              <a:pt x="2146652" y="1269886"/>
                              <a:pt x="2022252" y="1166157"/>
                              <a:pt x="1773871" y="1216756"/>
                            </a:cubicBezTo>
                            <a:cubicBezTo>
                              <a:pt x="1525490" y="1267355"/>
                              <a:pt x="1390511" y="1162250"/>
                              <a:pt x="1149111" y="1216756"/>
                            </a:cubicBezTo>
                            <a:cubicBezTo>
                              <a:pt x="907711" y="1271262"/>
                              <a:pt x="765780" y="1205022"/>
                              <a:pt x="658229" y="1216756"/>
                            </a:cubicBezTo>
                            <a:cubicBezTo>
                              <a:pt x="550678" y="1228490"/>
                              <a:pt x="137335" y="1146653"/>
                              <a:pt x="0" y="1216756"/>
                            </a:cubicBezTo>
                            <a:cubicBezTo>
                              <a:pt x="-3573" y="1055393"/>
                              <a:pt x="29629" y="953997"/>
                              <a:pt x="0" y="799003"/>
                            </a:cubicBezTo>
                            <a:cubicBezTo>
                              <a:pt x="-29629" y="644009"/>
                              <a:pt x="12972" y="483097"/>
                              <a:pt x="0" y="393418"/>
                            </a:cubicBezTo>
                            <a:cubicBezTo>
                              <a:pt x="-12972" y="303739"/>
                              <a:pt x="37114" y="141005"/>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444C010-4895-417F-93BA-C23EE2480D71}"/>
                  </a:ext>
                </a:extLst>
              </p:cNvPr>
              <p:cNvSpPr/>
              <p:nvPr/>
            </p:nvSpPr>
            <p:spPr>
              <a:xfrm>
                <a:off x="6828433" y="4643158"/>
                <a:ext cx="2209241" cy="1216756"/>
              </a:xfrm>
              <a:custGeom>
                <a:avLst/>
                <a:gdLst>
                  <a:gd name="connsiteX0" fmla="*/ 0 w 2209241"/>
                  <a:gd name="connsiteY0" fmla="*/ 0 h 1216756"/>
                  <a:gd name="connsiteX1" fmla="*/ 574403 w 2209241"/>
                  <a:gd name="connsiteY1" fmla="*/ 0 h 1216756"/>
                  <a:gd name="connsiteX2" fmla="*/ 1148805 w 2209241"/>
                  <a:gd name="connsiteY2" fmla="*/ 0 h 1216756"/>
                  <a:gd name="connsiteX3" fmla="*/ 2209241 w 2209241"/>
                  <a:gd name="connsiteY3" fmla="*/ 0 h 1216756"/>
                  <a:gd name="connsiteX4" fmla="*/ 2209241 w 2209241"/>
                  <a:gd name="connsiteY4" fmla="*/ 381250 h 1216756"/>
                  <a:gd name="connsiteX5" fmla="*/ 2209241 w 2209241"/>
                  <a:gd name="connsiteY5" fmla="*/ 774668 h 1216756"/>
                  <a:gd name="connsiteX6" fmla="*/ 2209241 w 2209241"/>
                  <a:gd name="connsiteY6" fmla="*/ 1216756 h 1216756"/>
                  <a:gd name="connsiteX7" fmla="*/ 1723208 w 2209241"/>
                  <a:gd name="connsiteY7" fmla="*/ 1216756 h 1216756"/>
                  <a:gd name="connsiteX8" fmla="*/ 1237175 w 2209241"/>
                  <a:gd name="connsiteY8" fmla="*/ 1216756 h 1216756"/>
                  <a:gd name="connsiteX9" fmla="*/ 706957 w 2209241"/>
                  <a:gd name="connsiteY9" fmla="*/ 1216756 h 1216756"/>
                  <a:gd name="connsiteX10" fmla="*/ 0 w 2209241"/>
                  <a:gd name="connsiteY10" fmla="*/ 1216756 h 1216756"/>
                  <a:gd name="connsiteX11" fmla="*/ 0 w 2209241"/>
                  <a:gd name="connsiteY11" fmla="*/ 799003 h 1216756"/>
                  <a:gd name="connsiteX12" fmla="*/ 0 w 2209241"/>
                  <a:gd name="connsiteY12" fmla="*/ 393418 h 1216756"/>
                  <a:gd name="connsiteX13" fmla="*/ 0 w 2209241"/>
                  <a:gd name="connsiteY13" fmla="*/ 0 h 12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241" h="1216756" fill="none" extrusionOk="0">
                    <a:moveTo>
                      <a:pt x="0" y="0"/>
                    </a:moveTo>
                    <a:cubicBezTo>
                      <a:pt x="237226" y="-20588"/>
                      <a:pt x="337555" y="6210"/>
                      <a:pt x="574403" y="0"/>
                    </a:cubicBezTo>
                    <a:cubicBezTo>
                      <a:pt x="811251" y="-6210"/>
                      <a:pt x="890209" y="60295"/>
                      <a:pt x="1148805" y="0"/>
                    </a:cubicBezTo>
                    <a:cubicBezTo>
                      <a:pt x="1407401" y="-60295"/>
                      <a:pt x="1957310" y="67376"/>
                      <a:pt x="2209241" y="0"/>
                    </a:cubicBezTo>
                    <a:cubicBezTo>
                      <a:pt x="2217767" y="117107"/>
                      <a:pt x="2172761" y="192186"/>
                      <a:pt x="2209241" y="381250"/>
                    </a:cubicBezTo>
                    <a:cubicBezTo>
                      <a:pt x="2245721" y="570314"/>
                      <a:pt x="2175417" y="676105"/>
                      <a:pt x="2209241" y="774668"/>
                    </a:cubicBezTo>
                    <a:cubicBezTo>
                      <a:pt x="2243065" y="873231"/>
                      <a:pt x="2176748" y="1032323"/>
                      <a:pt x="2209241" y="1216756"/>
                    </a:cubicBezTo>
                    <a:cubicBezTo>
                      <a:pt x="2099932" y="1225771"/>
                      <a:pt x="1930762" y="1182219"/>
                      <a:pt x="1723208" y="1216756"/>
                    </a:cubicBezTo>
                    <a:cubicBezTo>
                      <a:pt x="1515654" y="1251293"/>
                      <a:pt x="1419810" y="1176820"/>
                      <a:pt x="1237175" y="1216756"/>
                    </a:cubicBezTo>
                    <a:cubicBezTo>
                      <a:pt x="1054540" y="1256692"/>
                      <a:pt x="832582" y="1161114"/>
                      <a:pt x="706957" y="1216756"/>
                    </a:cubicBezTo>
                    <a:cubicBezTo>
                      <a:pt x="581332" y="1272398"/>
                      <a:pt x="197448" y="1175267"/>
                      <a:pt x="0" y="1216756"/>
                    </a:cubicBezTo>
                    <a:cubicBezTo>
                      <a:pt x="-27659" y="1095471"/>
                      <a:pt x="31436" y="922890"/>
                      <a:pt x="0" y="799003"/>
                    </a:cubicBezTo>
                    <a:cubicBezTo>
                      <a:pt x="-31436" y="675116"/>
                      <a:pt x="11107" y="542423"/>
                      <a:pt x="0" y="393418"/>
                    </a:cubicBezTo>
                    <a:cubicBezTo>
                      <a:pt x="-11107" y="244414"/>
                      <a:pt x="30295" y="180793"/>
                      <a:pt x="0" y="0"/>
                    </a:cubicBezTo>
                    <a:close/>
                  </a:path>
                  <a:path w="2209241" h="1216756" stroke="0" extrusionOk="0">
                    <a:moveTo>
                      <a:pt x="0" y="0"/>
                    </a:moveTo>
                    <a:cubicBezTo>
                      <a:pt x="209118" y="-13849"/>
                      <a:pt x="341487" y="14392"/>
                      <a:pt x="530218" y="0"/>
                    </a:cubicBezTo>
                    <a:cubicBezTo>
                      <a:pt x="718949" y="-14392"/>
                      <a:pt x="915166" y="60021"/>
                      <a:pt x="1038343" y="0"/>
                    </a:cubicBezTo>
                    <a:cubicBezTo>
                      <a:pt x="1161521" y="-60021"/>
                      <a:pt x="1490460" y="47908"/>
                      <a:pt x="1634838" y="0"/>
                    </a:cubicBezTo>
                    <a:cubicBezTo>
                      <a:pt x="1779217" y="-47908"/>
                      <a:pt x="2065955" y="42101"/>
                      <a:pt x="2209241" y="0"/>
                    </a:cubicBezTo>
                    <a:cubicBezTo>
                      <a:pt x="2234267" y="164783"/>
                      <a:pt x="2207225" y="225376"/>
                      <a:pt x="2209241" y="393418"/>
                    </a:cubicBezTo>
                    <a:cubicBezTo>
                      <a:pt x="2211257" y="561460"/>
                      <a:pt x="2176712" y="702678"/>
                      <a:pt x="2209241" y="786836"/>
                    </a:cubicBezTo>
                    <a:cubicBezTo>
                      <a:pt x="2241770" y="870994"/>
                      <a:pt x="2166777" y="1024378"/>
                      <a:pt x="2209241" y="1216756"/>
                    </a:cubicBezTo>
                    <a:cubicBezTo>
                      <a:pt x="2019175" y="1232681"/>
                      <a:pt x="1776050" y="1185149"/>
                      <a:pt x="1612746" y="1216756"/>
                    </a:cubicBezTo>
                    <a:cubicBezTo>
                      <a:pt x="1449442" y="1248363"/>
                      <a:pt x="1226797" y="1173739"/>
                      <a:pt x="1082528" y="1216756"/>
                    </a:cubicBezTo>
                    <a:cubicBezTo>
                      <a:pt x="938259" y="1259773"/>
                      <a:pt x="741819" y="1186993"/>
                      <a:pt x="530218" y="1216756"/>
                    </a:cubicBezTo>
                    <a:cubicBezTo>
                      <a:pt x="318617" y="1246519"/>
                      <a:pt x="237814" y="1179309"/>
                      <a:pt x="0" y="1216756"/>
                    </a:cubicBezTo>
                    <a:cubicBezTo>
                      <a:pt x="-2707" y="1056607"/>
                      <a:pt x="43539" y="900709"/>
                      <a:pt x="0" y="811171"/>
                    </a:cubicBezTo>
                    <a:cubicBezTo>
                      <a:pt x="-43539" y="721634"/>
                      <a:pt x="29142" y="566826"/>
                      <a:pt x="0" y="405585"/>
                    </a:cubicBezTo>
                    <a:cubicBezTo>
                      <a:pt x="-29142" y="244344"/>
                      <a:pt x="1512" y="85290"/>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𝜃</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tan</m:t>
                              </m:r>
                            </m:e>
                            <m:sup>
                              <m:r>
                                <a:rPr lang="en-US" sz="2400" b="0" i="1" smtClean="0">
                                  <a:latin typeface="Cambria Math" panose="02040503050406030204" pitchFamily="18" charset="0"/>
                                </a:rPr>
                                <m:t>−1</m:t>
                              </m:r>
                            </m:sup>
                          </m:sSup>
                        </m:fName>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𝑥</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𝑦</m:t>
                                  </m:r>
                                </m:sub>
                              </m:sSub>
                            </m:den>
                          </m:f>
                        </m:e>
                      </m:func>
                    </m:oMath>
                  </m:oMathPara>
                </a14:m>
                <a:endParaRPr lang="en-US" sz="2400" dirty="0"/>
              </a:p>
            </p:txBody>
          </p:sp>
        </mc:Choice>
        <mc:Fallback xmlns="">
          <p:sp>
            <p:nvSpPr>
              <p:cNvPr id="10" name="Rectangle 9">
                <a:extLst>
                  <a:ext uri="{FF2B5EF4-FFF2-40B4-BE49-F238E27FC236}">
                    <a16:creationId xmlns:a16="http://schemas.microsoft.com/office/drawing/2014/main" id="{D444C010-4895-417F-93BA-C23EE2480D71}"/>
                  </a:ext>
                </a:extLst>
              </p:cNvPr>
              <p:cNvSpPr>
                <a:spLocks noRot="1" noChangeAspect="1" noMove="1" noResize="1" noEditPoints="1" noAdjustHandles="1" noChangeArrowheads="1" noChangeShapeType="1" noTextEdit="1"/>
              </p:cNvSpPr>
              <p:nvPr/>
            </p:nvSpPr>
            <p:spPr>
              <a:xfrm>
                <a:off x="6828433" y="4643158"/>
                <a:ext cx="2209241" cy="1216756"/>
              </a:xfrm>
              <a:prstGeom prst="rect">
                <a:avLst/>
              </a:prstGeom>
              <a:blipFill>
                <a:blip r:embed="rId4"/>
                <a:stretch>
                  <a:fillRect/>
                </a:stretch>
              </a:blipFill>
              <a:ln>
                <a:extLst>
                  <a:ext uri="{C807C97D-BFC1-408E-A445-0C87EB9F89A2}">
                    <ask:lineSketchStyleProps xmlns:ask="http://schemas.microsoft.com/office/drawing/2018/sketchyshapes" sd="920769958">
                      <a:custGeom>
                        <a:avLst/>
                        <a:gdLst>
                          <a:gd name="connsiteX0" fmla="*/ 0 w 2209241"/>
                          <a:gd name="connsiteY0" fmla="*/ 0 h 1216756"/>
                          <a:gd name="connsiteX1" fmla="*/ 574403 w 2209241"/>
                          <a:gd name="connsiteY1" fmla="*/ 0 h 1216756"/>
                          <a:gd name="connsiteX2" fmla="*/ 1148805 w 2209241"/>
                          <a:gd name="connsiteY2" fmla="*/ 0 h 1216756"/>
                          <a:gd name="connsiteX3" fmla="*/ 2209241 w 2209241"/>
                          <a:gd name="connsiteY3" fmla="*/ 0 h 1216756"/>
                          <a:gd name="connsiteX4" fmla="*/ 2209241 w 2209241"/>
                          <a:gd name="connsiteY4" fmla="*/ 381250 h 1216756"/>
                          <a:gd name="connsiteX5" fmla="*/ 2209241 w 2209241"/>
                          <a:gd name="connsiteY5" fmla="*/ 774668 h 1216756"/>
                          <a:gd name="connsiteX6" fmla="*/ 2209241 w 2209241"/>
                          <a:gd name="connsiteY6" fmla="*/ 1216756 h 1216756"/>
                          <a:gd name="connsiteX7" fmla="*/ 1723208 w 2209241"/>
                          <a:gd name="connsiteY7" fmla="*/ 1216756 h 1216756"/>
                          <a:gd name="connsiteX8" fmla="*/ 1237175 w 2209241"/>
                          <a:gd name="connsiteY8" fmla="*/ 1216756 h 1216756"/>
                          <a:gd name="connsiteX9" fmla="*/ 706957 w 2209241"/>
                          <a:gd name="connsiteY9" fmla="*/ 1216756 h 1216756"/>
                          <a:gd name="connsiteX10" fmla="*/ 0 w 2209241"/>
                          <a:gd name="connsiteY10" fmla="*/ 1216756 h 1216756"/>
                          <a:gd name="connsiteX11" fmla="*/ 0 w 2209241"/>
                          <a:gd name="connsiteY11" fmla="*/ 799003 h 1216756"/>
                          <a:gd name="connsiteX12" fmla="*/ 0 w 2209241"/>
                          <a:gd name="connsiteY12" fmla="*/ 393418 h 1216756"/>
                          <a:gd name="connsiteX13" fmla="*/ 0 w 2209241"/>
                          <a:gd name="connsiteY13" fmla="*/ 0 h 121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241" h="1216756" fill="none" extrusionOk="0">
                            <a:moveTo>
                              <a:pt x="0" y="0"/>
                            </a:moveTo>
                            <a:cubicBezTo>
                              <a:pt x="237226" y="-20588"/>
                              <a:pt x="337555" y="6210"/>
                              <a:pt x="574403" y="0"/>
                            </a:cubicBezTo>
                            <a:cubicBezTo>
                              <a:pt x="811251" y="-6210"/>
                              <a:pt x="890209" y="60295"/>
                              <a:pt x="1148805" y="0"/>
                            </a:cubicBezTo>
                            <a:cubicBezTo>
                              <a:pt x="1407401" y="-60295"/>
                              <a:pt x="1957310" y="67376"/>
                              <a:pt x="2209241" y="0"/>
                            </a:cubicBezTo>
                            <a:cubicBezTo>
                              <a:pt x="2217767" y="117107"/>
                              <a:pt x="2172761" y="192186"/>
                              <a:pt x="2209241" y="381250"/>
                            </a:cubicBezTo>
                            <a:cubicBezTo>
                              <a:pt x="2245721" y="570314"/>
                              <a:pt x="2175417" y="676105"/>
                              <a:pt x="2209241" y="774668"/>
                            </a:cubicBezTo>
                            <a:cubicBezTo>
                              <a:pt x="2243065" y="873231"/>
                              <a:pt x="2176748" y="1032323"/>
                              <a:pt x="2209241" y="1216756"/>
                            </a:cubicBezTo>
                            <a:cubicBezTo>
                              <a:pt x="2099932" y="1225771"/>
                              <a:pt x="1930762" y="1182219"/>
                              <a:pt x="1723208" y="1216756"/>
                            </a:cubicBezTo>
                            <a:cubicBezTo>
                              <a:pt x="1515654" y="1251293"/>
                              <a:pt x="1419810" y="1176820"/>
                              <a:pt x="1237175" y="1216756"/>
                            </a:cubicBezTo>
                            <a:cubicBezTo>
                              <a:pt x="1054540" y="1256692"/>
                              <a:pt x="832582" y="1161114"/>
                              <a:pt x="706957" y="1216756"/>
                            </a:cubicBezTo>
                            <a:cubicBezTo>
                              <a:pt x="581332" y="1272398"/>
                              <a:pt x="197448" y="1175267"/>
                              <a:pt x="0" y="1216756"/>
                            </a:cubicBezTo>
                            <a:cubicBezTo>
                              <a:pt x="-27659" y="1095471"/>
                              <a:pt x="31436" y="922890"/>
                              <a:pt x="0" y="799003"/>
                            </a:cubicBezTo>
                            <a:cubicBezTo>
                              <a:pt x="-31436" y="675116"/>
                              <a:pt x="11107" y="542423"/>
                              <a:pt x="0" y="393418"/>
                            </a:cubicBezTo>
                            <a:cubicBezTo>
                              <a:pt x="-11107" y="244414"/>
                              <a:pt x="30295" y="180793"/>
                              <a:pt x="0" y="0"/>
                            </a:cubicBezTo>
                            <a:close/>
                          </a:path>
                          <a:path w="2209241" h="1216756" stroke="0" extrusionOk="0">
                            <a:moveTo>
                              <a:pt x="0" y="0"/>
                            </a:moveTo>
                            <a:cubicBezTo>
                              <a:pt x="209118" y="-13849"/>
                              <a:pt x="341487" y="14392"/>
                              <a:pt x="530218" y="0"/>
                            </a:cubicBezTo>
                            <a:cubicBezTo>
                              <a:pt x="718949" y="-14392"/>
                              <a:pt x="915166" y="60021"/>
                              <a:pt x="1038343" y="0"/>
                            </a:cubicBezTo>
                            <a:cubicBezTo>
                              <a:pt x="1161521" y="-60021"/>
                              <a:pt x="1490460" y="47908"/>
                              <a:pt x="1634838" y="0"/>
                            </a:cubicBezTo>
                            <a:cubicBezTo>
                              <a:pt x="1779217" y="-47908"/>
                              <a:pt x="2065955" y="42101"/>
                              <a:pt x="2209241" y="0"/>
                            </a:cubicBezTo>
                            <a:cubicBezTo>
                              <a:pt x="2234267" y="164783"/>
                              <a:pt x="2207225" y="225376"/>
                              <a:pt x="2209241" y="393418"/>
                            </a:cubicBezTo>
                            <a:cubicBezTo>
                              <a:pt x="2211257" y="561460"/>
                              <a:pt x="2176712" y="702678"/>
                              <a:pt x="2209241" y="786836"/>
                            </a:cubicBezTo>
                            <a:cubicBezTo>
                              <a:pt x="2241770" y="870994"/>
                              <a:pt x="2166777" y="1024378"/>
                              <a:pt x="2209241" y="1216756"/>
                            </a:cubicBezTo>
                            <a:cubicBezTo>
                              <a:pt x="2019175" y="1232681"/>
                              <a:pt x="1776050" y="1185149"/>
                              <a:pt x="1612746" y="1216756"/>
                            </a:cubicBezTo>
                            <a:cubicBezTo>
                              <a:pt x="1449442" y="1248363"/>
                              <a:pt x="1226797" y="1173739"/>
                              <a:pt x="1082528" y="1216756"/>
                            </a:cubicBezTo>
                            <a:cubicBezTo>
                              <a:pt x="938259" y="1259773"/>
                              <a:pt x="741819" y="1186993"/>
                              <a:pt x="530218" y="1216756"/>
                            </a:cubicBezTo>
                            <a:cubicBezTo>
                              <a:pt x="318617" y="1246519"/>
                              <a:pt x="237814" y="1179309"/>
                              <a:pt x="0" y="1216756"/>
                            </a:cubicBezTo>
                            <a:cubicBezTo>
                              <a:pt x="-2707" y="1056607"/>
                              <a:pt x="43539" y="900709"/>
                              <a:pt x="0" y="811171"/>
                            </a:cubicBezTo>
                            <a:cubicBezTo>
                              <a:pt x="-43539" y="721634"/>
                              <a:pt x="29142" y="566826"/>
                              <a:pt x="0" y="405585"/>
                            </a:cubicBezTo>
                            <a:cubicBezTo>
                              <a:pt x="-29142" y="244344"/>
                              <a:pt x="1512" y="85290"/>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21E437-264B-490D-8D93-2055754F454B}"/>
                  </a:ext>
                </a:extLst>
              </p:cNvPr>
              <p:cNvSpPr/>
              <p:nvPr/>
            </p:nvSpPr>
            <p:spPr>
              <a:xfrm>
                <a:off x="998245" y="3924538"/>
                <a:ext cx="4602732" cy="1735591"/>
              </a:xfrm>
              <a:custGeom>
                <a:avLst/>
                <a:gdLst>
                  <a:gd name="connsiteX0" fmla="*/ 0 w 4602732"/>
                  <a:gd name="connsiteY0" fmla="*/ 0 h 1735591"/>
                  <a:gd name="connsiteX1" fmla="*/ 575342 w 4602732"/>
                  <a:gd name="connsiteY1" fmla="*/ 0 h 1735591"/>
                  <a:gd name="connsiteX2" fmla="*/ 1150683 w 4602732"/>
                  <a:gd name="connsiteY2" fmla="*/ 0 h 1735591"/>
                  <a:gd name="connsiteX3" fmla="*/ 1726025 w 4602732"/>
                  <a:gd name="connsiteY3" fmla="*/ 0 h 1735591"/>
                  <a:gd name="connsiteX4" fmla="*/ 2301366 w 4602732"/>
                  <a:gd name="connsiteY4" fmla="*/ 0 h 1735591"/>
                  <a:gd name="connsiteX5" fmla="*/ 2922735 w 4602732"/>
                  <a:gd name="connsiteY5" fmla="*/ 0 h 1735591"/>
                  <a:gd name="connsiteX6" fmla="*/ 3498076 w 4602732"/>
                  <a:gd name="connsiteY6" fmla="*/ 0 h 1735591"/>
                  <a:gd name="connsiteX7" fmla="*/ 4073418 w 4602732"/>
                  <a:gd name="connsiteY7" fmla="*/ 0 h 1735591"/>
                  <a:gd name="connsiteX8" fmla="*/ 4602732 w 4602732"/>
                  <a:gd name="connsiteY8" fmla="*/ 0 h 1735591"/>
                  <a:gd name="connsiteX9" fmla="*/ 4602732 w 4602732"/>
                  <a:gd name="connsiteY9" fmla="*/ 595886 h 1735591"/>
                  <a:gd name="connsiteX10" fmla="*/ 4602732 w 4602732"/>
                  <a:gd name="connsiteY10" fmla="*/ 1174417 h 1735591"/>
                  <a:gd name="connsiteX11" fmla="*/ 4602732 w 4602732"/>
                  <a:gd name="connsiteY11" fmla="*/ 1735591 h 1735591"/>
                  <a:gd name="connsiteX12" fmla="*/ 4119445 w 4602732"/>
                  <a:gd name="connsiteY12" fmla="*/ 1735591 h 1735591"/>
                  <a:gd name="connsiteX13" fmla="*/ 3590131 w 4602732"/>
                  <a:gd name="connsiteY13" fmla="*/ 1735591 h 1735591"/>
                  <a:gd name="connsiteX14" fmla="*/ 3060817 w 4602732"/>
                  <a:gd name="connsiteY14" fmla="*/ 1735591 h 1735591"/>
                  <a:gd name="connsiteX15" fmla="*/ 2577530 w 4602732"/>
                  <a:gd name="connsiteY15" fmla="*/ 1735591 h 1735591"/>
                  <a:gd name="connsiteX16" fmla="*/ 1910134 w 4602732"/>
                  <a:gd name="connsiteY16" fmla="*/ 1735591 h 1735591"/>
                  <a:gd name="connsiteX17" fmla="*/ 1288765 w 4602732"/>
                  <a:gd name="connsiteY17" fmla="*/ 1735591 h 1735591"/>
                  <a:gd name="connsiteX18" fmla="*/ 805478 w 4602732"/>
                  <a:gd name="connsiteY18" fmla="*/ 1735591 h 1735591"/>
                  <a:gd name="connsiteX19" fmla="*/ 0 w 4602732"/>
                  <a:gd name="connsiteY19" fmla="*/ 1735591 h 1735591"/>
                  <a:gd name="connsiteX20" fmla="*/ 0 w 4602732"/>
                  <a:gd name="connsiteY20" fmla="*/ 1191772 h 1735591"/>
                  <a:gd name="connsiteX21" fmla="*/ 0 w 4602732"/>
                  <a:gd name="connsiteY21" fmla="*/ 647954 h 1735591"/>
                  <a:gd name="connsiteX22" fmla="*/ 0 w 4602732"/>
                  <a:gd name="connsiteY22" fmla="*/ 0 h 173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2732" h="1735591" fill="none" extrusionOk="0">
                    <a:moveTo>
                      <a:pt x="0" y="0"/>
                    </a:moveTo>
                    <a:cubicBezTo>
                      <a:pt x="209987" y="-17110"/>
                      <a:pt x="440546" y="56585"/>
                      <a:pt x="575342" y="0"/>
                    </a:cubicBezTo>
                    <a:cubicBezTo>
                      <a:pt x="710138" y="-56585"/>
                      <a:pt x="926378" y="32716"/>
                      <a:pt x="1150683" y="0"/>
                    </a:cubicBezTo>
                    <a:cubicBezTo>
                      <a:pt x="1374988" y="-32716"/>
                      <a:pt x="1535421" y="5987"/>
                      <a:pt x="1726025" y="0"/>
                    </a:cubicBezTo>
                    <a:cubicBezTo>
                      <a:pt x="1916629" y="-5987"/>
                      <a:pt x="2147401" y="68949"/>
                      <a:pt x="2301366" y="0"/>
                    </a:cubicBezTo>
                    <a:cubicBezTo>
                      <a:pt x="2455331" y="-68949"/>
                      <a:pt x="2762341" y="55000"/>
                      <a:pt x="2922735" y="0"/>
                    </a:cubicBezTo>
                    <a:cubicBezTo>
                      <a:pt x="3083129" y="-55000"/>
                      <a:pt x="3348207" y="5087"/>
                      <a:pt x="3498076" y="0"/>
                    </a:cubicBezTo>
                    <a:cubicBezTo>
                      <a:pt x="3647945" y="-5087"/>
                      <a:pt x="3815053" y="63449"/>
                      <a:pt x="4073418" y="0"/>
                    </a:cubicBezTo>
                    <a:cubicBezTo>
                      <a:pt x="4331783" y="-63449"/>
                      <a:pt x="4488399" y="9241"/>
                      <a:pt x="4602732" y="0"/>
                    </a:cubicBezTo>
                    <a:cubicBezTo>
                      <a:pt x="4613162" y="294121"/>
                      <a:pt x="4557431" y="318285"/>
                      <a:pt x="4602732" y="595886"/>
                    </a:cubicBezTo>
                    <a:cubicBezTo>
                      <a:pt x="4648033" y="873487"/>
                      <a:pt x="4538933" y="1048993"/>
                      <a:pt x="4602732" y="1174417"/>
                    </a:cubicBezTo>
                    <a:cubicBezTo>
                      <a:pt x="4666531" y="1299841"/>
                      <a:pt x="4594937" y="1542469"/>
                      <a:pt x="4602732" y="1735591"/>
                    </a:cubicBezTo>
                    <a:cubicBezTo>
                      <a:pt x="4446655" y="1763526"/>
                      <a:pt x="4279153" y="1729214"/>
                      <a:pt x="4119445" y="1735591"/>
                    </a:cubicBezTo>
                    <a:cubicBezTo>
                      <a:pt x="3959737" y="1741968"/>
                      <a:pt x="3779917" y="1699422"/>
                      <a:pt x="3590131" y="1735591"/>
                    </a:cubicBezTo>
                    <a:cubicBezTo>
                      <a:pt x="3400345" y="1771760"/>
                      <a:pt x="3254342" y="1721728"/>
                      <a:pt x="3060817" y="1735591"/>
                    </a:cubicBezTo>
                    <a:cubicBezTo>
                      <a:pt x="2867292" y="1749454"/>
                      <a:pt x="2778328" y="1735554"/>
                      <a:pt x="2577530" y="1735591"/>
                    </a:cubicBezTo>
                    <a:cubicBezTo>
                      <a:pt x="2376732" y="1735628"/>
                      <a:pt x="2078302" y="1692955"/>
                      <a:pt x="1910134" y="1735591"/>
                    </a:cubicBezTo>
                    <a:cubicBezTo>
                      <a:pt x="1741966" y="1778227"/>
                      <a:pt x="1472099" y="1731033"/>
                      <a:pt x="1288765" y="1735591"/>
                    </a:cubicBezTo>
                    <a:cubicBezTo>
                      <a:pt x="1105431" y="1740149"/>
                      <a:pt x="938616" y="1734787"/>
                      <a:pt x="805478" y="1735591"/>
                    </a:cubicBezTo>
                    <a:cubicBezTo>
                      <a:pt x="672340" y="1736395"/>
                      <a:pt x="281233" y="1715480"/>
                      <a:pt x="0" y="1735591"/>
                    </a:cubicBezTo>
                    <a:cubicBezTo>
                      <a:pt x="-61070" y="1580887"/>
                      <a:pt x="62409" y="1332957"/>
                      <a:pt x="0" y="1191772"/>
                    </a:cubicBezTo>
                    <a:cubicBezTo>
                      <a:pt x="-62409" y="1050587"/>
                      <a:pt x="5180" y="802197"/>
                      <a:pt x="0" y="647954"/>
                    </a:cubicBezTo>
                    <a:cubicBezTo>
                      <a:pt x="-5180" y="493711"/>
                      <a:pt x="70420" y="303980"/>
                      <a:pt x="0" y="0"/>
                    </a:cubicBezTo>
                    <a:close/>
                  </a:path>
                  <a:path w="4602732" h="1735591" stroke="0" extrusionOk="0">
                    <a:moveTo>
                      <a:pt x="0" y="0"/>
                    </a:moveTo>
                    <a:cubicBezTo>
                      <a:pt x="246747" y="-14238"/>
                      <a:pt x="276307" y="23335"/>
                      <a:pt x="529314" y="0"/>
                    </a:cubicBezTo>
                    <a:cubicBezTo>
                      <a:pt x="782321" y="-23335"/>
                      <a:pt x="801922" y="31105"/>
                      <a:pt x="1012601" y="0"/>
                    </a:cubicBezTo>
                    <a:cubicBezTo>
                      <a:pt x="1223280" y="-31105"/>
                      <a:pt x="1521241" y="75240"/>
                      <a:pt x="1679997" y="0"/>
                    </a:cubicBezTo>
                    <a:cubicBezTo>
                      <a:pt x="1838753" y="-75240"/>
                      <a:pt x="1982828" y="18808"/>
                      <a:pt x="2163284" y="0"/>
                    </a:cubicBezTo>
                    <a:cubicBezTo>
                      <a:pt x="2343740" y="-18808"/>
                      <a:pt x="2477689" y="63064"/>
                      <a:pt x="2692598" y="0"/>
                    </a:cubicBezTo>
                    <a:cubicBezTo>
                      <a:pt x="2907507" y="-63064"/>
                      <a:pt x="3010263" y="20689"/>
                      <a:pt x="3221912" y="0"/>
                    </a:cubicBezTo>
                    <a:cubicBezTo>
                      <a:pt x="3433561" y="-20689"/>
                      <a:pt x="3515269" y="62563"/>
                      <a:pt x="3797254" y="0"/>
                    </a:cubicBezTo>
                    <a:cubicBezTo>
                      <a:pt x="4079239" y="-62563"/>
                      <a:pt x="4439614" y="66066"/>
                      <a:pt x="4602732" y="0"/>
                    </a:cubicBezTo>
                    <a:cubicBezTo>
                      <a:pt x="4627810" y="110193"/>
                      <a:pt x="4549145" y="290735"/>
                      <a:pt x="4602732" y="526463"/>
                    </a:cubicBezTo>
                    <a:cubicBezTo>
                      <a:pt x="4656319" y="762191"/>
                      <a:pt x="4567217" y="821552"/>
                      <a:pt x="4602732" y="1087637"/>
                    </a:cubicBezTo>
                    <a:cubicBezTo>
                      <a:pt x="4638247" y="1353722"/>
                      <a:pt x="4535431" y="1511850"/>
                      <a:pt x="4602732" y="1735591"/>
                    </a:cubicBezTo>
                    <a:cubicBezTo>
                      <a:pt x="4446278" y="1762571"/>
                      <a:pt x="4242908" y="1729279"/>
                      <a:pt x="4119445" y="1735591"/>
                    </a:cubicBezTo>
                    <a:cubicBezTo>
                      <a:pt x="3995982" y="1741903"/>
                      <a:pt x="3722768" y="1730543"/>
                      <a:pt x="3452049" y="1735591"/>
                    </a:cubicBezTo>
                    <a:cubicBezTo>
                      <a:pt x="3181330" y="1740639"/>
                      <a:pt x="3160681" y="1727620"/>
                      <a:pt x="2968762" y="1735591"/>
                    </a:cubicBezTo>
                    <a:cubicBezTo>
                      <a:pt x="2776843" y="1743562"/>
                      <a:pt x="2633199" y="1732377"/>
                      <a:pt x="2301366" y="1735591"/>
                    </a:cubicBezTo>
                    <a:cubicBezTo>
                      <a:pt x="1969533" y="1738805"/>
                      <a:pt x="1822233" y="1708388"/>
                      <a:pt x="1679997" y="1735591"/>
                    </a:cubicBezTo>
                    <a:cubicBezTo>
                      <a:pt x="1537761" y="1762794"/>
                      <a:pt x="1302156" y="1733467"/>
                      <a:pt x="1012601" y="1735591"/>
                    </a:cubicBezTo>
                    <a:cubicBezTo>
                      <a:pt x="723046" y="1737715"/>
                      <a:pt x="378182" y="1728367"/>
                      <a:pt x="0" y="1735591"/>
                    </a:cubicBezTo>
                    <a:cubicBezTo>
                      <a:pt x="-33613" y="1484370"/>
                      <a:pt x="24278" y="1354882"/>
                      <a:pt x="0" y="1157061"/>
                    </a:cubicBezTo>
                    <a:cubicBezTo>
                      <a:pt x="-24278" y="959240"/>
                      <a:pt x="7368" y="855071"/>
                      <a:pt x="0" y="630598"/>
                    </a:cubicBezTo>
                    <a:cubicBezTo>
                      <a:pt x="-7368" y="406125"/>
                      <a:pt x="70628" y="276010"/>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num>
                            <m:den>
                              <m:r>
                                <a:rPr lang="en-US" sz="2400" b="0" i="1" smtClean="0">
                                  <a:latin typeface="Cambria Math" panose="02040503050406030204" pitchFamily="18" charset="0"/>
                                </a:rPr>
                                <m:t>𝜕</m:t>
                              </m:r>
                              <m:r>
                                <a:rPr lang="en-US" sz="2400" b="0" i="1" smtClean="0">
                                  <a:latin typeface="Cambria Math" panose="02040503050406030204" pitchFamily="18" charset="0"/>
                                </a:rPr>
                                <m:t>𝑥</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num>
                            <m:den>
                              <m:r>
                                <a:rPr lang="en-US" sz="2400" b="0" i="1" smtClean="0">
                                  <a:latin typeface="Cambria Math" panose="02040503050406030204" pitchFamily="18" charset="0"/>
                                </a:rPr>
                                <m:t>𝜕</m:t>
                              </m:r>
                              <m:r>
                                <a:rPr lang="en-US" sz="2400" b="0" i="1" smtClean="0">
                                  <a:latin typeface="Cambria Math" panose="02040503050406030204" pitchFamily="18" charset="0"/>
                                </a:rPr>
                                <m:t>𝑦</m:t>
                              </m:r>
                            </m:den>
                          </m:f>
                        </m:e>
                      </m:d>
                    </m:oMath>
                  </m:oMathPara>
                </a14:m>
                <a:endParaRPr lang="en-US" sz="2400" b="0" dirty="0"/>
              </a:p>
              <a:p>
                <a:pPr algn="ctr"/>
                <a:endParaRPr lang="en-US" sz="1000" b="0" dirty="0"/>
              </a:p>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𝑦</m:t>
                              </m:r>
                            </m:sub>
                          </m:sSub>
                        </m:e>
                      </m:d>
                    </m:oMath>
                  </m:oMathPara>
                </a14:m>
                <a:endParaRPr lang="en-US" sz="2400" dirty="0"/>
              </a:p>
            </p:txBody>
          </p:sp>
        </mc:Choice>
        <mc:Fallback xmlns="">
          <p:sp>
            <p:nvSpPr>
              <p:cNvPr id="9" name="Rectangle 8">
                <a:extLst>
                  <a:ext uri="{FF2B5EF4-FFF2-40B4-BE49-F238E27FC236}">
                    <a16:creationId xmlns:a16="http://schemas.microsoft.com/office/drawing/2014/main" id="{8B21E437-264B-490D-8D93-2055754F454B}"/>
                  </a:ext>
                </a:extLst>
              </p:cNvPr>
              <p:cNvSpPr>
                <a:spLocks noRot="1" noChangeAspect="1" noMove="1" noResize="1" noEditPoints="1" noAdjustHandles="1" noChangeArrowheads="1" noChangeShapeType="1" noTextEdit="1"/>
              </p:cNvSpPr>
              <p:nvPr/>
            </p:nvSpPr>
            <p:spPr>
              <a:xfrm>
                <a:off x="998245" y="3924538"/>
                <a:ext cx="4602732" cy="1735591"/>
              </a:xfrm>
              <a:prstGeom prst="rect">
                <a:avLst/>
              </a:prstGeom>
              <a:blipFill>
                <a:blip r:embed="rId5"/>
                <a:stretch>
                  <a:fillRect/>
                </a:stretch>
              </a:blipFill>
              <a:ln>
                <a:extLst>
                  <a:ext uri="{C807C97D-BFC1-408E-A445-0C87EB9F89A2}">
                    <ask:lineSketchStyleProps xmlns:ask="http://schemas.microsoft.com/office/drawing/2018/sketchyshapes" sd="920769958">
                      <a:custGeom>
                        <a:avLst/>
                        <a:gdLst>
                          <a:gd name="connsiteX0" fmla="*/ 0 w 4602732"/>
                          <a:gd name="connsiteY0" fmla="*/ 0 h 1735591"/>
                          <a:gd name="connsiteX1" fmla="*/ 575342 w 4602732"/>
                          <a:gd name="connsiteY1" fmla="*/ 0 h 1735591"/>
                          <a:gd name="connsiteX2" fmla="*/ 1150683 w 4602732"/>
                          <a:gd name="connsiteY2" fmla="*/ 0 h 1735591"/>
                          <a:gd name="connsiteX3" fmla="*/ 1726025 w 4602732"/>
                          <a:gd name="connsiteY3" fmla="*/ 0 h 1735591"/>
                          <a:gd name="connsiteX4" fmla="*/ 2301366 w 4602732"/>
                          <a:gd name="connsiteY4" fmla="*/ 0 h 1735591"/>
                          <a:gd name="connsiteX5" fmla="*/ 2922735 w 4602732"/>
                          <a:gd name="connsiteY5" fmla="*/ 0 h 1735591"/>
                          <a:gd name="connsiteX6" fmla="*/ 3498076 w 4602732"/>
                          <a:gd name="connsiteY6" fmla="*/ 0 h 1735591"/>
                          <a:gd name="connsiteX7" fmla="*/ 4073418 w 4602732"/>
                          <a:gd name="connsiteY7" fmla="*/ 0 h 1735591"/>
                          <a:gd name="connsiteX8" fmla="*/ 4602732 w 4602732"/>
                          <a:gd name="connsiteY8" fmla="*/ 0 h 1735591"/>
                          <a:gd name="connsiteX9" fmla="*/ 4602732 w 4602732"/>
                          <a:gd name="connsiteY9" fmla="*/ 595886 h 1735591"/>
                          <a:gd name="connsiteX10" fmla="*/ 4602732 w 4602732"/>
                          <a:gd name="connsiteY10" fmla="*/ 1174417 h 1735591"/>
                          <a:gd name="connsiteX11" fmla="*/ 4602732 w 4602732"/>
                          <a:gd name="connsiteY11" fmla="*/ 1735591 h 1735591"/>
                          <a:gd name="connsiteX12" fmla="*/ 4119445 w 4602732"/>
                          <a:gd name="connsiteY12" fmla="*/ 1735591 h 1735591"/>
                          <a:gd name="connsiteX13" fmla="*/ 3590131 w 4602732"/>
                          <a:gd name="connsiteY13" fmla="*/ 1735591 h 1735591"/>
                          <a:gd name="connsiteX14" fmla="*/ 3060817 w 4602732"/>
                          <a:gd name="connsiteY14" fmla="*/ 1735591 h 1735591"/>
                          <a:gd name="connsiteX15" fmla="*/ 2577530 w 4602732"/>
                          <a:gd name="connsiteY15" fmla="*/ 1735591 h 1735591"/>
                          <a:gd name="connsiteX16" fmla="*/ 1910134 w 4602732"/>
                          <a:gd name="connsiteY16" fmla="*/ 1735591 h 1735591"/>
                          <a:gd name="connsiteX17" fmla="*/ 1288765 w 4602732"/>
                          <a:gd name="connsiteY17" fmla="*/ 1735591 h 1735591"/>
                          <a:gd name="connsiteX18" fmla="*/ 805478 w 4602732"/>
                          <a:gd name="connsiteY18" fmla="*/ 1735591 h 1735591"/>
                          <a:gd name="connsiteX19" fmla="*/ 0 w 4602732"/>
                          <a:gd name="connsiteY19" fmla="*/ 1735591 h 1735591"/>
                          <a:gd name="connsiteX20" fmla="*/ 0 w 4602732"/>
                          <a:gd name="connsiteY20" fmla="*/ 1191772 h 1735591"/>
                          <a:gd name="connsiteX21" fmla="*/ 0 w 4602732"/>
                          <a:gd name="connsiteY21" fmla="*/ 647954 h 1735591"/>
                          <a:gd name="connsiteX22" fmla="*/ 0 w 4602732"/>
                          <a:gd name="connsiteY22" fmla="*/ 0 h 173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2732" h="1735591" fill="none" extrusionOk="0">
                            <a:moveTo>
                              <a:pt x="0" y="0"/>
                            </a:moveTo>
                            <a:cubicBezTo>
                              <a:pt x="209987" y="-17110"/>
                              <a:pt x="440546" y="56585"/>
                              <a:pt x="575342" y="0"/>
                            </a:cubicBezTo>
                            <a:cubicBezTo>
                              <a:pt x="710138" y="-56585"/>
                              <a:pt x="926378" y="32716"/>
                              <a:pt x="1150683" y="0"/>
                            </a:cubicBezTo>
                            <a:cubicBezTo>
                              <a:pt x="1374988" y="-32716"/>
                              <a:pt x="1535421" y="5987"/>
                              <a:pt x="1726025" y="0"/>
                            </a:cubicBezTo>
                            <a:cubicBezTo>
                              <a:pt x="1916629" y="-5987"/>
                              <a:pt x="2147401" y="68949"/>
                              <a:pt x="2301366" y="0"/>
                            </a:cubicBezTo>
                            <a:cubicBezTo>
                              <a:pt x="2455331" y="-68949"/>
                              <a:pt x="2762341" y="55000"/>
                              <a:pt x="2922735" y="0"/>
                            </a:cubicBezTo>
                            <a:cubicBezTo>
                              <a:pt x="3083129" y="-55000"/>
                              <a:pt x="3348207" y="5087"/>
                              <a:pt x="3498076" y="0"/>
                            </a:cubicBezTo>
                            <a:cubicBezTo>
                              <a:pt x="3647945" y="-5087"/>
                              <a:pt x="3815053" y="63449"/>
                              <a:pt x="4073418" y="0"/>
                            </a:cubicBezTo>
                            <a:cubicBezTo>
                              <a:pt x="4331783" y="-63449"/>
                              <a:pt x="4488399" y="9241"/>
                              <a:pt x="4602732" y="0"/>
                            </a:cubicBezTo>
                            <a:cubicBezTo>
                              <a:pt x="4613162" y="294121"/>
                              <a:pt x="4557431" y="318285"/>
                              <a:pt x="4602732" y="595886"/>
                            </a:cubicBezTo>
                            <a:cubicBezTo>
                              <a:pt x="4648033" y="873487"/>
                              <a:pt x="4538933" y="1048993"/>
                              <a:pt x="4602732" y="1174417"/>
                            </a:cubicBezTo>
                            <a:cubicBezTo>
                              <a:pt x="4666531" y="1299841"/>
                              <a:pt x="4594937" y="1542469"/>
                              <a:pt x="4602732" y="1735591"/>
                            </a:cubicBezTo>
                            <a:cubicBezTo>
                              <a:pt x="4446655" y="1763526"/>
                              <a:pt x="4279153" y="1729214"/>
                              <a:pt x="4119445" y="1735591"/>
                            </a:cubicBezTo>
                            <a:cubicBezTo>
                              <a:pt x="3959737" y="1741968"/>
                              <a:pt x="3779917" y="1699422"/>
                              <a:pt x="3590131" y="1735591"/>
                            </a:cubicBezTo>
                            <a:cubicBezTo>
                              <a:pt x="3400345" y="1771760"/>
                              <a:pt x="3254342" y="1721728"/>
                              <a:pt x="3060817" y="1735591"/>
                            </a:cubicBezTo>
                            <a:cubicBezTo>
                              <a:pt x="2867292" y="1749454"/>
                              <a:pt x="2778328" y="1735554"/>
                              <a:pt x="2577530" y="1735591"/>
                            </a:cubicBezTo>
                            <a:cubicBezTo>
                              <a:pt x="2376732" y="1735628"/>
                              <a:pt x="2078302" y="1692955"/>
                              <a:pt x="1910134" y="1735591"/>
                            </a:cubicBezTo>
                            <a:cubicBezTo>
                              <a:pt x="1741966" y="1778227"/>
                              <a:pt x="1472099" y="1731033"/>
                              <a:pt x="1288765" y="1735591"/>
                            </a:cubicBezTo>
                            <a:cubicBezTo>
                              <a:pt x="1105431" y="1740149"/>
                              <a:pt x="938616" y="1734787"/>
                              <a:pt x="805478" y="1735591"/>
                            </a:cubicBezTo>
                            <a:cubicBezTo>
                              <a:pt x="672340" y="1736395"/>
                              <a:pt x="281233" y="1715480"/>
                              <a:pt x="0" y="1735591"/>
                            </a:cubicBezTo>
                            <a:cubicBezTo>
                              <a:pt x="-61070" y="1580887"/>
                              <a:pt x="62409" y="1332957"/>
                              <a:pt x="0" y="1191772"/>
                            </a:cubicBezTo>
                            <a:cubicBezTo>
                              <a:pt x="-62409" y="1050587"/>
                              <a:pt x="5180" y="802197"/>
                              <a:pt x="0" y="647954"/>
                            </a:cubicBezTo>
                            <a:cubicBezTo>
                              <a:pt x="-5180" y="493711"/>
                              <a:pt x="70420" y="303980"/>
                              <a:pt x="0" y="0"/>
                            </a:cubicBezTo>
                            <a:close/>
                          </a:path>
                          <a:path w="4602732" h="1735591" stroke="0" extrusionOk="0">
                            <a:moveTo>
                              <a:pt x="0" y="0"/>
                            </a:moveTo>
                            <a:cubicBezTo>
                              <a:pt x="246747" y="-14238"/>
                              <a:pt x="276307" y="23335"/>
                              <a:pt x="529314" y="0"/>
                            </a:cubicBezTo>
                            <a:cubicBezTo>
                              <a:pt x="782321" y="-23335"/>
                              <a:pt x="801922" y="31105"/>
                              <a:pt x="1012601" y="0"/>
                            </a:cubicBezTo>
                            <a:cubicBezTo>
                              <a:pt x="1223280" y="-31105"/>
                              <a:pt x="1521241" y="75240"/>
                              <a:pt x="1679997" y="0"/>
                            </a:cubicBezTo>
                            <a:cubicBezTo>
                              <a:pt x="1838753" y="-75240"/>
                              <a:pt x="1982828" y="18808"/>
                              <a:pt x="2163284" y="0"/>
                            </a:cubicBezTo>
                            <a:cubicBezTo>
                              <a:pt x="2343740" y="-18808"/>
                              <a:pt x="2477689" y="63064"/>
                              <a:pt x="2692598" y="0"/>
                            </a:cubicBezTo>
                            <a:cubicBezTo>
                              <a:pt x="2907507" y="-63064"/>
                              <a:pt x="3010263" y="20689"/>
                              <a:pt x="3221912" y="0"/>
                            </a:cubicBezTo>
                            <a:cubicBezTo>
                              <a:pt x="3433561" y="-20689"/>
                              <a:pt x="3515269" y="62563"/>
                              <a:pt x="3797254" y="0"/>
                            </a:cubicBezTo>
                            <a:cubicBezTo>
                              <a:pt x="4079239" y="-62563"/>
                              <a:pt x="4439614" y="66066"/>
                              <a:pt x="4602732" y="0"/>
                            </a:cubicBezTo>
                            <a:cubicBezTo>
                              <a:pt x="4627810" y="110193"/>
                              <a:pt x="4549145" y="290735"/>
                              <a:pt x="4602732" y="526463"/>
                            </a:cubicBezTo>
                            <a:cubicBezTo>
                              <a:pt x="4656319" y="762191"/>
                              <a:pt x="4567217" y="821552"/>
                              <a:pt x="4602732" y="1087637"/>
                            </a:cubicBezTo>
                            <a:cubicBezTo>
                              <a:pt x="4638247" y="1353722"/>
                              <a:pt x="4535431" y="1511850"/>
                              <a:pt x="4602732" y="1735591"/>
                            </a:cubicBezTo>
                            <a:cubicBezTo>
                              <a:pt x="4446278" y="1762571"/>
                              <a:pt x="4242908" y="1729279"/>
                              <a:pt x="4119445" y="1735591"/>
                            </a:cubicBezTo>
                            <a:cubicBezTo>
                              <a:pt x="3995982" y="1741903"/>
                              <a:pt x="3722768" y="1730543"/>
                              <a:pt x="3452049" y="1735591"/>
                            </a:cubicBezTo>
                            <a:cubicBezTo>
                              <a:pt x="3181330" y="1740639"/>
                              <a:pt x="3160681" y="1727620"/>
                              <a:pt x="2968762" y="1735591"/>
                            </a:cubicBezTo>
                            <a:cubicBezTo>
                              <a:pt x="2776843" y="1743562"/>
                              <a:pt x="2633199" y="1732377"/>
                              <a:pt x="2301366" y="1735591"/>
                            </a:cubicBezTo>
                            <a:cubicBezTo>
                              <a:pt x="1969533" y="1738805"/>
                              <a:pt x="1822233" y="1708388"/>
                              <a:pt x="1679997" y="1735591"/>
                            </a:cubicBezTo>
                            <a:cubicBezTo>
                              <a:pt x="1537761" y="1762794"/>
                              <a:pt x="1302156" y="1733467"/>
                              <a:pt x="1012601" y="1735591"/>
                            </a:cubicBezTo>
                            <a:cubicBezTo>
                              <a:pt x="723046" y="1737715"/>
                              <a:pt x="378182" y="1728367"/>
                              <a:pt x="0" y="1735591"/>
                            </a:cubicBezTo>
                            <a:cubicBezTo>
                              <a:pt x="-33613" y="1484370"/>
                              <a:pt x="24278" y="1354882"/>
                              <a:pt x="0" y="1157061"/>
                            </a:cubicBezTo>
                            <a:cubicBezTo>
                              <a:pt x="-24278" y="959240"/>
                              <a:pt x="7368" y="855071"/>
                              <a:pt x="0" y="630598"/>
                            </a:cubicBezTo>
                            <a:cubicBezTo>
                              <a:pt x="-7368" y="406125"/>
                              <a:pt x="70628" y="276010"/>
                              <a:pt x="0" y="0"/>
                            </a:cubicBezTo>
                            <a:close/>
                          </a:path>
                        </a:pathLst>
                      </a:custGeom>
                      <ask:type>
                        <ask:lineSketchScribble/>
                      </ask:type>
                    </ask:lineSketchStyleProps>
                  </a:ext>
                </a:extLst>
              </a:ln>
            </p:spPr>
            <p:txBody>
              <a:bodyPr/>
              <a:lstStyle/>
              <a:p>
                <a:r>
                  <a:rPr lang="id-ID">
                    <a:noFill/>
                  </a:rPr>
                  <a:t> </a:t>
                </a:r>
              </a:p>
            </p:txBody>
          </p:sp>
        </mc:Fallback>
      </mc:AlternateContent>
    </p:spTree>
    <p:extLst>
      <p:ext uri="{BB962C8B-B14F-4D97-AF65-F5344CB8AC3E}">
        <p14:creationId xmlns:p14="http://schemas.microsoft.com/office/powerpoint/2010/main" val="161895431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22</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Derivative of Images Example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graphicFrame>
        <p:nvGraphicFramePr>
          <p:cNvPr id="10" name="Table 10">
            <a:extLst>
              <a:ext uri="{FF2B5EF4-FFF2-40B4-BE49-F238E27FC236}">
                <a16:creationId xmlns:a16="http://schemas.microsoft.com/office/drawing/2014/main" id="{C0FE90D9-98E0-4254-BA82-797BA8636ED5}"/>
              </a:ext>
            </a:extLst>
          </p:cNvPr>
          <p:cNvGraphicFramePr>
            <a:graphicFrameLocks noGrp="1"/>
          </p:cNvGraphicFramePr>
          <p:nvPr>
            <p:extLst>
              <p:ext uri="{D42A27DB-BD31-4B8C-83A1-F6EECF244321}">
                <p14:modId xmlns:p14="http://schemas.microsoft.com/office/powerpoint/2010/main" val="3964198550"/>
              </p:ext>
            </p:extLst>
          </p:nvPr>
        </p:nvGraphicFramePr>
        <p:xfrm>
          <a:off x="6944242" y="3336408"/>
          <a:ext cx="3225415" cy="2621315"/>
        </p:xfrm>
        <a:graphic>
          <a:graphicData uri="http://schemas.openxmlformats.org/drawingml/2006/table">
            <a:tbl>
              <a:tblPr firstRow="1" bandRow="1">
                <a:tableStyleId>{5940675A-B579-460E-94D1-54222C63F5DA}</a:tableStyleId>
              </a:tblPr>
              <a:tblGrid>
                <a:gridCol w="645083">
                  <a:extLst>
                    <a:ext uri="{9D8B030D-6E8A-4147-A177-3AD203B41FA5}">
                      <a16:colId xmlns:a16="http://schemas.microsoft.com/office/drawing/2014/main" val="3099294874"/>
                    </a:ext>
                  </a:extLst>
                </a:gridCol>
                <a:gridCol w="645083">
                  <a:extLst>
                    <a:ext uri="{9D8B030D-6E8A-4147-A177-3AD203B41FA5}">
                      <a16:colId xmlns:a16="http://schemas.microsoft.com/office/drawing/2014/main" val="1930140235"/>
                    </a:ext>
                  </a:extLst>
                </a:gridCol>
                <a:gridCol w="645083">
                  <a:extLst>
                    <a:ext uri="{9D8B030D-6E8A-4147-A177-3AD203B41FA5}">
                      <a16:colId xmlns:a16="http://schemas.microsoft.com/office/drawing/2014/main" val="2558154855"/>
                    </a:ext>
                  </a:extLst>
                </a:gridCol>
                <a:gridCol w="645083">
                  <a:extLst>
                    <a:ext uri="{9D8B030D-6E8A-4147-A177-3AD203B41FA5}">
                      <a16:colId xmlns:a16="http://schemas.microsoft.com/office/drawing/2014/main" val="1283402828"/>
                    </a:ext>
                  </a:extLst>
                </a:gridCol>
                <a:gridCol w="645083">
                  <a:extLst>
                    <a:ext uri="{9D8B030D-6E8A-4147-A177-3AD203B41FA5}">
                      <a16:colId xmlns:a16="http://schemas.microsoft.com/office/drawing/2014/main" val="2285317621"/>
                    </a:ext>
                  </a:extLst>
                </a:gridCol>
              </a:tblGrid>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solidFill>
                  </a:tcPr>
                </a:tc>
                <a:tc>
                  <a:txBody>
                    <a:bodyPr/>
                    <a:lstStyle/>
                    <a:p>
                      <a:pPr algn="ctr"/>
                      <a:r>
                        <a:rPr lang="en-US" sz="2400" dirty="0"/>
                        <a:t>10</a:t>
                      </a:r>
                      <a:endParaRPr lang="id-ID" sz="2400" dirty="0"/>
                    </a:p>
                  </a:txBody>
                  <a:tcPr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3080656031"/>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solidFill>
                  </a:tcPr>
                </a:tc>
                <a:tc>
                  <a:txBody>
                    <a:bodyPr/>
                    <a:lstStyle/>
                    <a:p>
                      <a:pPr algn="ctr"/>
                      <a:r>
                        <a:rPr lang="en-US" sz="2400" dirty="0"/>
                        <a:t>10</a:t>
                      </a:r>
                      <a:endParaRPr lang="id-ID" sz="2400" dirty="0"/>
                    </a:p>
                  </a:txBody>
                  <a:tcPr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4154415932"/>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solidFill>
                  </a:tcPr>
                </a:tc>
                <a:tc>
                  <a:txBody>
                    <a:bodyPr/>
                    <a:lstStyle/>
                    <a:p>
                      <a:pPr algn="ctr"/>
                      <a:r>
                        <a:rPr lang="en-US" sz="2400" dirty="0"/>
                        <a:t>10</a:t>
                      </a:r>
                      <a:endParaRPr lang="id-ID" sz="2400" dirty="0"/>
                    </a:p>
                  </a:txBody>
                  <a:tcPr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4185686216"/>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solidFill>
                  </a:tcPr>
                </a:tc>
                <a:tc>
                  <a:txBody>
                    <a:bodyPr/>
                    <a:lstStyle/>
                    <a:p>
                      <a:pPr algn="ctr"/>
                      <a:r>
                        <a:rPr lang="en-US" sz="2400" dirty="0"/>
                        <a:t>10</a:t>
                      </a:r>
                      <a:endParaRPr lang="id-ID" sz="2400" dirty="0"/>
                    </a:p>
                  </a:txBody>
                  <a:tcPr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1725217193"/>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solidFill>
                  </a:tcPr>
                </a:tc>
                <a:tc>
                  <a:txBody>
                    <a:bodyPr/>
                    <a:lstStyle/>
                    <a:p>
                      <a:pPr algn="ctr"/>
                      <a:r>
                        <a:rPr lang="en-US" sz="2400" dirty="0"/>
                        <a:t>10</a:t>
                      </a:r>
                      <a:endParaRPr lang="id-ID" sz="2400" dirty="0"/>
                    </a:p>
                  </a:txBody>
                  <a:tcPr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3239397953"/>
                  </a:ext>
                </a:extLst>
              </a:tr>
            </a:tbl>
          </a:graphicData>
        </a:graphic>
      </p:graphicFrame>
      <p:graphicFrame>
        <p:nvGraphicFramePr>
          <p:cNvPr id="11" name="Table 10">
            <a:extLst>
              <a:ext uri="{FF2B5EF4-FFF2-40B4-BE49-F238E27FC236}">
                <a16:creationId xmlns:a16="http://schemas.microsoft.com/office/drawing/2014/main" id="{0ACAA33B-CF09-41B3-B2A1-7CFDD05E3945}"/>
              </a:ext>
            </a:extLst>
          </p:cNvPr>
          <p:cNvGraphicFramePr>
            <a:graphicFrameLocks noGrp="1"/>
          </p:cNvGraphicFramePr>
          <p:nvPr/>
        </p:nvGraphicFramePr>
        <p:xfrm>
          <a:off x="1854789" y="3304510"/>
          <a:ext cx="3225415" cy="2621315"/>
        </p:xfrm>
        <a:graphic>
          <a:graphicData uri="http://schemas.openxmlformats.org/drawingml/2006/table">
            <a:tbl>
              <a:tblPr firstRow="1" bandRow="1">
                <a:tableStyleId>{5940675A-B579-460E-94D1-54222C63F5DA}</a:tableStyleId>
              </a:tblPr>
              <a:tblGrid>
                <a:gridCol w="645083">
                  <a:extLst>
                    <a:ext uri="{9D8B030D-6E8A-4147-A177-3AD203B41FA5}">
                      <a16:colId xmlns:a16="http://schemas.microsoft.com/office/drawing/2014/main" val="3099294874"/>
                    </a:ext>
                  </a:extLst>
                </a:gridCol>
                <a:gridCol w="645083">
                  <a:extLst>
                    <a:ext uri="{9D8B030D-6E8A-4147-A177-3AD203B41FA5}">
                      <a16:colId xmlns:a16="http://schemas.microsoft.com/office/drawing/2014/main" val="1930140235"/>
                    </a:ext>
                  </a:extLst>
                </a:gridCol>
                <a:gridCol w="645083">
                  <a:extLst>
                    <a:ext uri="{9D8B030D-6E8A-4147-A177-3AD203B41FA5}">
                      <a16:colId xmlns:a16="http://schemas.microsoft.com/office/drawing/2014/main" val="2558154855"/>
                    </a:ext>
                  </a:extLst>
                </a:gridCol>
                <a:gridCol w="645083">
                  <a:extLst>
                    <a:ext uri="{9D8B030D-6E8A-4147-A177-3AD203B41FA5}">
                      <a16:colId xmlns:a16="http://schemas.microsoft.com/office/drawing/2014/main" val="1283402828"/>
                    </a:ext>
                  </a:extLst>
                </a:gridCol>
                <a:gridCol w="645083">
                  <a:extLst>
                    <a:ext uri="{9D8B030D-6E8A-4147-A177-3AD203B41FA5}">
                      <a16:colId xmlns:a16="http://schemas.microsoft.com/office/drawing/2014/main" val="2285317621"/>
                    </a:ext>
                  </a:extLst>
                </a:gridCol>
              </a:tblGrid>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3080656031"/>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4154415932"/>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4185686216"/>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1725217193"/>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323939795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5C0BB7-F1FD-49C7-A574-FC14B46A3E90}"/>
                  </a:ext>
                </a:extLst>
              </p:cNvPr>
              <p:cNvSpPr txBox="1"/>
              <p:nvPr/>
            </p:nvSpPr>
            <p:spPr>
              <a:xfrm>
                <a:off x="1072259" y="4430501"/>
                <a:ext cx="550472" cy="369332"/>
              </a:xfrm>
              <a:prstGeom prst="rect">
                <a:avLst/>
              </a:prstGeom>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m:t>
                      </m:r>
                      <m:r>
                        <a:rPr lang="en-US" sz="2400" b="0" i="1" smtClean="0">
                          <a:latin typeface="Cambria Math" panose="02040503050406030204" pitchFamily="18" charset="0"/>
                        </a:rPr>
                        <m:t>=</m:t>
                      </m:r>
                    </m:oMath>
                  </m:oMathPara>
                </a14:m>
                <a:endParaRPr lang="en-US" sz="2400" b="0" dirty="0"/>
              </a:p>
            </p:txBody>
          </p:sp>
        </mc:Choice>
        <mc:Fallback xmlns="">
          <p:sp>
            <p:nvSpPr>
              <p:cNvPr id="12" name="TextBox 11">
                <a:extLst>
                  <a:ext uri="{FF2B5EF4-FFF2-40B4-BE49-F238E27FC236}">
                    <a16:creationId xmlns:a16="http://schemas.microsoft.com/office/drawing/2014/main" id="{AC5C0BB7-F1FD-49C7-A574-FC14B46A3E90}"/>
                  </a:ext>
                </a:extLst>
              </p:cNvPr>
              <p:cNvSpPr txBox="1">
                <a:spLocks noRot="1" noChangeAspect="1" noMove="1" noResize="1" noEditPoints="1" noAdjustHandles="1" noChangeArrowheads="1" noChangeShapeType="1" noTextEdit="1"/>
              </p:cNvSpPr>
              <p:nvPr/>
            </p:nvSpPr>
            <p:spPr>
              <a:xfrm>
                <a:off x="1072259" y="4430501"/>
                <a:ext cx="550472" cy="369332"/>
              </a:xfrm>
              <a:prstGeom prst="rect">
                <a:avLst/>
              </a:prstGeom>
              <a:blipFill>
                <a:blip r:embed="rId3"/>
                <a:stretch>
                  <a:fillRect l="-10000" r="-2222" b="-10000"/>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F9F39-9967-4D30-9E37-E17B3E28AF09}"/>
                  </a:ext>
                </a:extLst>
              </p:cNvPr>
              <p:cNvSpPr txBox="1"/>
              <p:nvPr/>
            </p:nvSpPr>
            <p:spPr>
              <a:xfrm>
                <a:off x="6100742" y="4475394"/>
                <a:ext cx="674544" cy="369332"/>
              </a:xfrm>
              <a:prstGeom prst="rect">
                <a:avLst/>
              </a:prstGeom>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oMath>
                  </m:oMathPara>
                </a14:m>
                <a:endParaRPr lang="en-US" sz="2400" b="0" dirty="0"/>
              </a:p>
            </p:txBody>
          </p:sp>
        </mc:Choice>
        <mc:Fallback xmlns="">
          <p:sp>
            <p:nvSpPr>
              <p:cNvPr id="13" name="TextBox 12">
                <a:extLst>
                  <a:ext uri="{FF2B5EF4-FFF2-40B4-BE49-F238E27FC236}">
                    <a16:creationId xmlns:a16="http://schemas.microsoft.com/office/drawing/2014/main" id="{FCAF9F39-9967-4D30-9E37-E17B3E28AF09}"/>
                  </a:ext>
                </a:extLst>
              </p:cNvPr>
              <p:cNvSpPr txBox="1">
                <a:spLocks noRot="1" noChangeAspect="1" noMove="1" noResize="1" noEditPoints="1" noAdjustHandles="1" noChangeArrowheads="1" noChangeShapeType="1" noTextEdit="1"/>
              </p:cNvSpPr>
              <p:nvPr/>
            </p:nvSpPr>
            <p:spPr>
              <a:xfrm>
                <a:off x="6100742" y="4475394"/>
                <a:ext cx="674544" cy="369332"/>
              </a:xfrm>
              <a:prstGeom prst="rect">
                <a:avLst/>
              </a:prstGeom>
              <a:blipFill>
                <a:blip r:embed="rId4"/>
                <a:stretch>
                  <a:fillRect l="-8182" r="-1818" b="-13115"/>
                </a:stretch>
              </a:blipFill>
              <a:ln>
                <a:noFill/>
              </a:ln>
            </p:spPr>
            <p:txBody>
              <a:bodyPr/>
              <a:lstStyle/>
              <a:p>
                <a:r>
                  <a:rPr lang="id-ID">
                    <a:noFill/>
                  </a:rPr>
                  <a:t> </a:t>
                </a:r>
              </a:p>
            </p:txBody>
          </p:sp>
        </mc:Fallback>
      </mc:AlternateContent>
      <p:graphicFrame>
        <p:nvGraphicFramePr>
          <p:cNvPr id="17" name="Table 16">
            <a:extLst>
              <a:ext uri="{FF2B5EF4-FFF2-40B4-BE49-F238E27FC236}">
                <a16:creationId xmlns:a16="http://schemas.microsoft.com/office/drawing/2014/main" id="{AA53018E-0C49-4303-AF7B-5C3D02E32860}"/>
              </a:ext>
            </a:extLst>
          </p:cNvPr>
          <p:cNvGraphicFramePr/>
          <p:nvPr>
            <p:extLst>
              <p:ext uri="{D42A27DB-BD31-4B8C-83A1-F6EECF244321}">
                <p14:modId xmlns:p14="http://schemas.microsoft.com/office/powerpoint/2010/main" val="2844854969"/>
              </p:ext>
            </p:extLst>
          </p:nvPr>
        </p:nvGraphicFramePr>
        <p:xfrm>
          <a:off x="5072591" y="2455460"/>
          <a:ext cx="1930401" cy="524256"/>
        </p:xfrm>
        <a:graphic>
          <a:graphicData uri="http://schemas.openxmlformats.org/drawingml/2006/table">
            <a:tbl>
              <a:tblPr firstRow="1" bandRow="1">
                <a:tableStyleId>{5940675A-B579-460E-94D1-54222C63F5DA}</a:tableStyleId>
              </a:tblPr>
              <a:tblGrid>
                <a:gridCol w="643467">
                  <a:extLst>
                    <a:ext uri="{9D8B030D-6E8A-4147-A177-3AD203B41FA5}">
                      <a16:colId xmlns:a16="http://schemas.microsoft.com/office/drawing/2014/main" val="1536259115"/>
                    </a:ext>
                  </a:extLst>
                </a:gridCol>
                <a:gridCol w="643467">
                  <a:extLst>
                    <a:ext uri="{9D8B030D-6E8A-4147-A177-3AD203B41FA5}">
                      <a16:colId xmlns:a16="http://schemas.microsoft.com/office/drawing/2014/main" val="818478118"/>
                    </a:ext>
                  </a:extLst>
                </a:gridCol>
                <a:gridCol w="643467">
                  <a:extLst>
                    <a:ext uri="{9D8B030D-6E8A-4147-A177-3AD203B41FA5}">
                      <a16:colId xmlns:a16="http://schemas.microsoft.com/office/drawing/2014/main" val="2958875444"/>
                    </a:ext>
                  </a:extLst>
                </a:gridCol>
              </a:tblGrid>
              <a:tr h="524256">
                <a:tc>
                  <a:txBody>
                    <a:bodyPr/>
                    <a:lstStyle/>
                    <a:p>
                      <a:pPr algn="ctr" fontAlgn="ctr">
                        <a:spcBef>
                          <a:spcPts val="0"/>
                        </a:spcBef>
                        <a:spcAft>
                          <a:spcPts val="0"/>
                        </a:spcAft>
                      </a:pPr>
                      <a:r>
                        <a:rPr lang="en-US" sz="2400" b="0" i="0" u="none" strike="noStrike" dirty="0">
                          <a:effectLst/>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400" b="0" i="0" u="none" strike="noStrike" dirty="0">
                          <a:effectLst/>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400" b="0" i="0" u="none" strike="noStrike" dirty="0">
                          <a:effectLst/>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5621602"/>
                  </a:ext>
                </a:extLst>
              </a:tr>
            </a:tbl>
          </a:graphicData>
        </a:graphic>
      </p:graphicFrame>
    </p:spTree>
    <p:extLst>
      <p:ext uri="{BB962C8B-B14F-4D97-AF65-F5344CB8AC3E}">
        <p14:creationId xmlns:p14="http://schemas.microsoft.com/office/powerpoint/2010/main" val="418789794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23</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Derivative of Images Example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graphicFrame>
        <p:nvGraphicFramePr>
          <p:cNvPr id="10" name="Table 10">
            <a:extLst>
              <a:ext uri="{FF2B5EF4-FFF2-40B4-BE49-F238E27FC236}">
                <a16:creationId xmlns:a16="http://schemas.microsoft.com/office/drawing/2014/main" id="{C0FE90D9-98E0-4254-BA82-797BA8636ED5}"/>
              </a:ext>
            </a:extLst>
          </p:cNvPr>
          <p:cNvGraphicFramePr>
            <a:graphicFrameLocks noGrp="1"/>
          </p:cNvGraphicFramePr>
          <p:nvPr/>
        </p:nvGraphicFramePr>
        <p:xfrm>
          <a:off x="6944242" y="3336408"/>
          <a:ext cx="3225415" cy="2621315"/>
        </p:xfrm>
        <a:graphic>
          <a:graphicData uri="http://schemas.openxmlformats.org/drawingml/2006/table">
            <a:tbl>
              <a:tblPr firstRow="1" bandRow="1">
                <a:tableStyleId>{5940675A-B579-460E-94D1-54222C63F5DA}</a:tableStyleId>
              </a:tblPr>
              <a:tblGrid>
                <a:gridCol w="645083">
                  <a:extLst>
                    <a:ext uri="{9D8B030D-6E8A-4147-A177-3AD203B41FA5}">
                      <a16:colId xmlns:a16="http://schemas.microsoft.com/office/drawing/2014/main" val="3099294874"/>
                    </a:ext>
                  </a:extLst>
                </a:gridCol>
                <a:gridCol w="645083">
                  <a:extLst>
                    <a:ext uri="{9D8B030D-6E8A-4147-A177-3AD203B41FA5}">
                      <a16:colId xmlns:a16="http://schemas.microsoft.com/office/drawing/2014/main" val="1930140235"/>
                    </a:ext>
                  </a:extLst>
                </a:gridCol>
                <a:gridCol w="645083">
                  <a:extLst>
                    <a:ext uri="{9D8B030D-6E8A-4147-A177-3AD203B41FA5}">
                      <a16:colId xmlns:a16="http://schemas.microsoft.com/office/drawing/2014/main" val="2558154855"/>
                    </a:ext>
                  </a:extLst>
                </a:gridCol>
                <a:gridCol w="645083">
                  <a:extLst>
                    <a:ext uri="{9D8B030D-6E8A-4147-A177-3AD203B41FA5}">
                      <a16:colId xmlns:a16="http://schemas.microsoft.com/office/drawing/2014/main" val="1283402828"/>
                    </a:ext>
                  </a:extLst>
                </a:gridCol>
                <a:gridCol w="645083">
                  <a:extLst>
                    <a:ext uri="{9D8B030D-6E8A-4147-A177-3AD203B41FA5}">
                      <a16:colId xmlns:a16="http://schemas.microsoft.com/office/drawing/2014/main" val="2285317621"/>
                    </a:ext>
                  </a:extLst>
                </a:gridCol>
              </a:tblGrid>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3080656031"/>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4154415932"/>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4185686216"/>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1725217193"/>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3239397953"/>
                  </a:ext>
                </a:extLst>
              </a:tr>
            </a:tbl>
          </a:graphicData>
        </a:graphic>
      </p:graphicFrame>
      <p:graphicFrame>
        <p:nvGraphicFramePr>
          <p:cNvPr id="11" name="Table 10">
            <a:extLst>
              <a:ext uri="{FF2B5EF4-FFF2-40B4-BE49-F238E27FC236}">
                <a16:creationId xmlns:a16="http://schemas.microsoft.com/office/drawing/2014/main" id="{0ACAA33B-CF09-41B3-B2A1-7CFDD05E3945}"/>
              </a:ext>
            </a:extLst>
          </p:cNvPr>
          <p:cNvGraphicFramePr>
            <a:graphicFrameLocks noGrp="1"/>
          </p:cNvGraphicFramePr>
          <p:nvPr/>
        </p:nvGraphicFramePr>
        <p:xfrm>
          <a:off x="1854789" y="3304510"/>
          <a:ext cx="3225415" cy="2621315"/>
        </p:xfrm>
        <a:graphic>
          <a:graphicData uri="http://schemas.openxmlformats.org/drawingml/2006/table">
            <a:tbl>
              <a:tblPr firstRow="1" bandRow="1">
                <a:tableStyleId>{5940675A-B579-460E-94D1-54222C63F5DA}</a:tableStyleId>
              </a:tblPr>
              <a:tblGrid>
                <a:gridCol w="645083">
                  <a:extLst>
                    <a:ext uri="{9D8B030D-6E8A-4147-A177-3AD203B41FA5}">
                      <a16:colId xmlns:a16="http://schemas.microsoft.com/office/drawing/2014/main" val="3099294874"/>
                    </a:ext>
                  </a:extLst>
                </a:gridCol>
                <a:gridCol w="645083">
                  <a:extLst>
                    <a:ext uri="{9D8B030D-6E8A-4147-A177-3AD203B41FA5}">
                      <a16:colId xmlns:a16="http://schemas.microsoft.com/office/drawing/2014/main" val="1930140235"/>
                    </a:ext>
                  </a:extLst>
                </a:gridCol>
                <a:gridCol w="645083">
                  <a:extLst>
                    <a:ext uri="{9D8B030D-6E8A-4147-A177-3AD203B41FA5}">
                      <a16:colId xmlns:a16="http://schemas.microsoft.com/office/drawing/2014/main" val="2558154855"/>
                    </a:ext>
                  </a:extLst>
                </a:gridCol>
                <a:gridCol w="645083">
                  <a:extLst>
                    <a:ext uri="{9D8B030D-6E8A-4147-A177-3AD203B41FA5}">
                      <a16:colId xmlns:a16="http://schemas.microsoft.com/office/drawing/2014/main" val="1283402828"/>
                    </a:ext>
                  </a:extLst>
                </a:gridCol>
                <a:gridCol w="645083">
                  <a:extLst>
                    <a:ext uri="{9D8B030D-6E8A-4147-A177-3AD203B41FA5}">
                      <a16:colId xmlns:a16="http://schemas.microsoft.com/office/drawing/2014/main" val="2285317621"/>
                    </a:ext>
                  </a:extLst>
                </a:gridCol>
              </a:tblGrid>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3080656031"/>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4154415932"/>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4185686216"/>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1725217193"/>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323939795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5C0BB7-F1FD-49C7-A574-FC14B46A3E90}"/>
                  </a:ext>
                </a:extLst>
              </p:cNvPr>
              <p:cNvSpPr txBox="1"/>
              <p:nvPr/>
            </p:nvSpPr>
            <p:spPr>
              <a:xfrm>
                <a:off x="1072259" y="4430501"/>
                <a:ext cx="550472" cy="369332"/>
              </a:xfrm>
              <a:prstGeom prst="rect">
                <a:avLst/>
              </a:prstGeom>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m:t>
                      </m:r>
                      <m:r>
                        <a:rPr lang="en-US" sz="2400" b="0" i="1" smtClean="0">
                          <a:latin typeface="Cambria Math" panose="02040503050406030204" pitchFamily="18" charset="0"/>
                        </a:rPr>
                        <m:t>=</m:t>
                      </m:r>
                    </m:oMath>
                  </m:oMathPara>
                </a14:m>
                <a:endParaRPr lang="en-US" sz="2400" b="0" dirty="0"/>
              </a:p>
            </p:txBody>
          </p:sp>
        </mc:Choice>
        <mc:Fallback xmlns="">
          <p:sp>
            <p:nvSpPr>
              <p:cNvPr id="12" name="TextBox 11">
                <a:extLst>
                  <a:ext uri="{FF2B5EF4-FFF2-40B4-BE49-F238E27FC236}">
                    <a16:creationId xmlns:a16="http://schemas.microsoft.com/office/drawing/2014/main" id="{AC5C0BB7-F1FD-49C7-A574-FC14B46A3E90}"/>
                  </a:ext>
                </a:extLst>
              </p:cNvPr>
              <p:cNvSpPr txBox="1">
                <a:spLocks noRot="1" noChangeAspect="1" noMove="1" noResize="1" noEditPoints="1" noAdjustHandles="1" noChangeArrowheads="1" noChangeShapeType="1" noTextEdit="1"/>
              </p:cNvSpPr>
              <p:nvPr/>
            </p:nvSpPr>
            <p:spPr>
              <a:xfrm>
                <a:off x="1072259" y="4430501"/>
                <a:ext cx="550472" cy="369332"/>
              </a:xfrm>
              <a:prstGeom prst="rect">
                <a:avLst/>
              </a:prstGeom>
              <a:blipFill>
                <a:blip r:embed="rId3"/>
                <a:stretch>
                  <a:fillRect l="-10000" r="-2222" b="-10000"/>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F9F39-9967-4D30-9E37-E17B3E28AF09}"/>
                  </a:ext>
                </a:extLst>
              </p:cNvPr>
              <p:cNvSpPr txBox="1"/>
              <p:nvPr/>
            </p:nvSpPr>
            <p:spPr>
              <a:xfrm>
                <a:off x="6100742" y="4475394"/>
                <a:ext cx="674544" cy="369332"/>
              </a:xfrm>
              <a:prstGeom prst="rect">
                <a:avLst/>
              </a:prstGeom>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oMath>
                  </m:oMathPara>
                </a14:m>
                <a:endParaRPr lang="en-US" sz="2400" b="0" dirty="0"/>
              </a:p>
            </p:txBody>
          </p:sp>
        </mc:Choice>
        <mc:Fallback xmlns="">
          <p:sp>
            <p:nvSpPr>
              <p:cNvPr id="13" name="TextBox 12">
                <a:extLst>
                  <a:ext uri="{FF2B5EF4-FFF2-40B4-BE49-F238E27FC236}">
                    <a16:creationId xmlns:a16="http://schemas.microsoft.com/office/drawing/2014/main" id="{FCAF9F39-9967-4D30-9E37-E17B3E28AF09}"/>
                  </a:ext>
                </a:extLst>
              </p:cNvPr>
              <p:cNvSpPr txBox="1">
                <a:spLocks noRot="1" noChangeAspect="1" noMove="1" noResize="1" noEditPoints="1" noAdjustHandles="1" noChangeArrowheads="1" noChangeShapeType="1" noTextEdit="1"/>
              </p:cNvSpPr>
              <p:nvPr/>
            </p:nvSpPr>
            <p:spPr>
              <a:xfrm>
                <a:off x="6100742" y="4475394"/>
                <a:ext cx="674544" cy="369332"/>
              </a:xfrm>
              <a:prstGeom prst="rect">
                <a:avLst/>
              </a:prstGeom>
              <a:blipFill>
                <a:blip r:embed="rId4"/>
                <a:stretch>
                  <a:fillRect l="-8182" r="-1818" b="-13115"/>
                </a:stretch>
              </a:blipFill>
              <a:ln>
                <a:noFill/>
              </a:ln>
            </p:spPr>
            <p:txBody>
              <a:bodyPr/>
              <a:lstStyle/>
              <a:p>
                <a:r>
                  <a:rPr lang="id-ID">
                    <a:noFill/>
                  </a:rPr>
                  <a:t> </a:t>
                </a:r>
              </a:p>
            </p:txBody>
          </p:sp>
        </mc:Fallback>
      </mc:AlternateContent>
      <p:graphicFrame>
        <p:nvGraphicFramePr>
          <p:cNvPr id="6" name="Table 5">
            <a:extLst>
              <a:ext uri="{FF2B5EF4-FFF2-40B4-BE49-F238E27FC236}">
                <a16:creationId xmlns:a16="http://schemas.microsoft.com/office/drawing/2014/main" id="{1A3E25E1-128D-472F-A8FC-ED68D417FC48}"/>
              </a:ext>
            </a:extLst>
          </p:cNvPr>
          <p:cNvGraphicFramePr/>
          <p:nvPr>
            <p:extLst>
              <p:ext uri="{D42A27DB-BD31-4B8C-83A1-F6EECF244321}">
                <p14:modId xmlns:p14="http://schemas.microsoft.com/office/powerpoint/2010/main" val="3581492272"/>
              </p:ext>
            </p:extLst>
          </p:nvPr>
        </p:nvGraphicFramePr>
        <p:xfrm>
          <a:off x="5713942" y="2201249"/>
          <a:ext cx="647700" cy="1572768"/>
        </p:xfrm>
        <a:graphic>
          <a:graphicData uri="http://schemas.openxmlformats.org/drawingml/2006/table">
            <a:tbl>
              <a:tblPr firstRow="1" bandRow="1">
                <a:tableStyleId>{5940675A-B579-460E-94D1-54222C63F5DA}</a:tableStyleId>
              </a:tblPr>
              <a:tblGrid>
                <a:gridCol w="647700">
                  <a:extLst>
                    <a:ext uri="{9D8B030D-6E8A-4147-A177-3AD203B41FA5}">
                      <a16:colId xmlns:a16="http://schemas.microsoft.com/office/drawing/2014/main" val="2275240221"/>
                    </a:ext>
                  </a:extLst>
                </a:gridCol>
              </a:tblGrid>
              <a:tr h="524256">
                <a:tc>
                  <a:txBody>
                    <a:bodyPr/>
                    <a:lstStyle/>
                    <a:p>
                      <a:pPr algn="ctr" fontAlgn="ctr">
                        <a:spcBef>
                          <a:spcPts val="0"/>
                        </a:spcBef>
                        <a:spcAft>
                          <a:spcPts val="0"/>
                        </a:spcAft>
                      </a:pPr>
                      <a:r>
                        <a:rPr lang="en-US" sz="2400" u="none" strike="noStrike" dirty="0">
                          <a:effectLst/>
                          <a:latin typeface="+mn-lt"/>
                        </a:rPr>
                        <a:t>1</a:t>
                      </a:r>
                      <a:endParaRPr lang="en-US" sz="1800" b="0" i="0" u="none" strike="noStrike" dirty="0">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204155"/>
                  </a:ext>
                </a:extLst>
              </a:tr>
              <a:tr h="524256">
                <a:tc>
                  <a:txBody>
                    <a:bodyPr/>
                    <a:lstStyle/>
                    <a:p>
                      <a:pPr algn="ctr" fontAlgn="ctr">
                        <a:spcBef>
                          <a:spcPts val="0"/>
                        </a:spcBef>
                        <a:spcAft>
                          <a:spcPts val="0"/>
                        </a:spcAft>
                      </a:pPr>
                      <a:r>
                        <a:rPr lang="en-US" sz="2400" b="0" i="0" u="none" strike="noStrike" dirty="0">
                          <a:effectLst/>
                          <a:latin typeface="+mn-lt"/>
                        </a:rPr>
                        <a:t>0</a:t>
                      </a:r>
                      <a:endParaRPr lang="en-US" sz="1800" b="0" i="0" u="none" strike="noStrike" dirty="0">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4376438"/>
                  </a:ext>
                </a:extLst>
              </a:tr>
              <a:tr h="524256">
                <a:tc>
                  <a:txBody>
                    <a:bodyPr/>
                    <a:lstStyle/>
                    <a:p>
                      <a:pPr algn="ctr" fontAlgn="ctr">
                        <a:spcBef>
                          <a:spcPts val="0"/>
                        </a:spcBef>
                        <a:spcAft>
                          <a:spcPts val="0"/>
                        </a:spcAft>
                      </a:pPr>
                      <a:r>
                        <a:rPr lang="en-US" sz="2400" b="0" i="0" u="none" strike="noStrike" dirty="0">
                          <a:effectLst/>
                          <a:latin typeface="+mn-lt"/>
                        </a:rPr>
                        <a:t>-1</a:t>
                      </a:r>
                      <a:endParaRPr lang="en-US" sz="1800" b="0" i="0" u="none" strike="noStrike" dirty="0">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8815529"/>
                  </a:ext>
                </a:extLst>
              </a:tr>
            </a:tbl>
          </a:graphicData>
        </a:graphic>
      </p:graphicFrame>
    </p:spTree>
    <p:extLst>
      <p:ext uri="{BB962C8B-B14F-4D97-AF65-F5344CB8AC3E}">
        <p14:creationId xmlns:p14="http://schemas.microsoft.com/office/powerpoint/2010/main" val="408847299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24</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Derivative of Images</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sp>
        <p:nvSpPr>
          <p:cNvPr id="2" name="Content Placeholder 1">
            <a:extLst>
              <a:ext uri="{FF2B5EF4-FFF2-40B4-BE49-F238E27FC236}">
                <a16:creationId xmlns:a16="http://schemas.microsoft.com/office/drawing/2014/main" id="{1067C5FE-43BE-4644-A53A-5B571F1B71D3}"/>
              </a:ext>
            </a:extLst>
          </p:cNvPr>
          <p:cNvSpPr>
            <a:spLocks noGrp="1"/>
          </p:cNvSpPr>
          <p:nvPr>
            <p:ph sz="quarter" idx="14"/>
          </p:nvPr>
        </p:nvSpPr>
        <p:spPr/>
        <p:txBody>
          <a:bodyPr/>
          <a:lstStyle/>
          <a:p>
            <a:r>
              <a:rPr lang="en-US" dirty="0"/>
              <a:t>Derivative masks</a:t>
            </a:r>
          </a:p>
        </p:txBody>
      </p:sp>
      <p:pic>
        <p:nvPicPr>
          <p:cNvPr id="8" name="Picture 7">
            <a:extLst>
              <a:ext uri="{FF2B5EF4-FFF2-40B4-BE49-F238E27FC236}">
                <a16:creationId xmlns:a16="http://schemas.microsoft.com/office/drawing/2014/main" id="{C5F45A04-BFD2-40CA-A711-63DDA9BC97EC}"/>
              </a:ext>
            </a:extLst>
          </p:cNvPr>
          <p:cNvPicPr>
            <a:picLocks noChangeAspect="1"/>
          </p:cNvPicPr>
          <p:nvPr/>
        </p:nvPicPr>
        <p:blipFill>
          <a:blip r:embed="rId2"/>
          <a:stretch>
            <a:fillRect/>
          </a:stretch>
        </p:blipFill>
        <p:spPr>
          <a:xfrm>
            <a:off x="2803805" y="3108763"/>
            <a:ext cx="6467973" cy="1888648"/>
          </a:xfrm>
          <a:custGeom>
            <a:avLst/>
            <a:gdLst>
              <a:gd name="connsiteX0" fmla="*/ 0 w 6467973"/>
              <a:gd name="connsiteY0" fmla="*/ 0 h 1888648"/>
              <a:gd name="connsiteX1" fmla="*/ 717357 w 6467973"/>
              <a:gd name="connsiteY1" fmla="*/ 0 h 1888648"/>
              <a:gd name="connsiteX2" fmla="*/ 1370034 w 6467973"/>
              <a:gd name="connsiteY2" fmla="*/ 0 h 1888648"/>
              <a:gd name="connsiteX3" fmla="*/ 1958032 w 6467973"/>
              <a:gd name="connsiteY3" fmla="*/ 0 h 1888648"/>
              <a:gd name="connsiteX4" fmla="*/ 2610709 w 6467973"/>
              <a:gd name="connsiteY4" fmla="*/ 0 h 1888648"/>
              <a:gd name="connsiteX5" fmla="*/ 3198707 w 6467973"/>
              <a:gd name="connsiteY5" fmla="*/ 0 h 1888648"/>
              <a:gd name="connsiteX6" fmla="*/ 3657345 w 6467973"/>
              <a:gd name="connsiteY6" fmla="*/ 0 h 1888648"/>
              <a:gd name="connsiteX7" fmla="*/ 4180663 w 6467973"/>
              <a:gd name="connsiteY7" fmla="*/ 0 h 1888648"/>
              <a:gd name="connsiteX8" fmla="*/ 4639301 w 6467973"/>
              <a:gd name="connsiteY8" fmla="*/ 0 h 1888648"/>
              <a:gd name="connsiteX9" fmla="*/ 5097939 w 6467973"/>
              <a:gd name="connsiteY9" fmla="*/ 0 h 1888648"/>
              <a:gd name="connsiteX10" fmla="*/ 5491897 w 6467973"/>
              <a:gd name="connsiteY10" fmla="*/ 0 h 1888648"/>
              <a:gd name="connsiteX11" fmla="*/ 5885855 w 6467973"/>
              <a:gd name="connsiteY11" fmla="*/ 0 h 1888648"/>
              <a:gd name="connsiteX12" fmla="*/ 6467973 w 6467973"/>
              <a:gd name="connsiteY12" fmla="*/ 0 h 1888648"/>
              <a:gd name="connsiteX13" fmla="*/ 6467973 w 6467973"/>
              <a:gd name="connsiteY13" fmla="*/ 472162 h 1888648"/>
              <a:gd name="connsiteX14" fmla="*/ 6467973 w 6467973"/>
              <a:gd name="connsiteY14" fmla="*/ 963210 h 1888648"/>
              <a:gd name="connsiteX15" fmla="*/ 6467973 w 6467973"/>
              <a:gd name="connsiteY15" fmla="*/ 1435372 h 1888648"/>
              <a:gd name="connsiteX16" fmla="*/ 6467973 w 6467973"/>
              <a:gd name="connsiteY16" fmla="*/ 1888648 h 1888648"/>
              <a:gd name="connsiteX17" fmla="*/ 6074015 w 6467973"/>
              <a:gd name="connsiteY17" fmla="*/ 1888648 h 1888648"/>
              <a:gd name="connsiteX18" fmla="*/ 5550697 w 6467973"/>
              <a:gd name="connsiteY18" fmla="*/ 1888648 h 1888648"/>
              <a:gd name="connsiteX19" fmla="*/ 5092059 w 6467973"/>
              <a:gd name="connsiteY19" fmla="*/ 1888648 h 1888648"/>
              <a:gd name="connsiteX20" fmla="*/ 4374702 w 6467973"/>
              <a:gd name="connsiteY20" fmla="*/ 1888648 h 1888648"/>
              <a:gd name="connsiteX21" fmla="*/ 3722024 w 6467973"/>
              <a:gd name="connsiteY21" fmla="*/ 1888648 h 1888648"/>
              <a:gd name="connsiteX22" fmla="*/ 3069347 w 6467973"/>
              <a:gd name="connsiteY22" fmla="*/ 1888648 h 1888648"/>
              <a:gd name="connsiteX23" fmla="*/ 2546029 w 6467973"/>
              <a:gd name="connsiteY23" fmla="*/ 1888648 h 1888648"/>
              <a:gd name="connsiteX24" fmla="*/ 1958032 w 6467973"/>
              <a:gd name="connsiteY24" fmla="*/ 1888648 h 1888648"/>
              <a:gd name="connsiteX25" fmla="*/ 1499394 w 6467973"/>
              <a:gd name="connsiteY25" fmla="*/ 1888648 h 1888648"/>
              <a:gd name="connsiteX26" fmla="*/ 976076 w 6467973"/>
              <a:gd name="connsiteY26" fmla="*/ 1888648 h 1888648"/>
              <a:gd name="connsiteX27" fmla="*/ 0 w 6467973"/>
              <a:gd name="connsiteY27" fmla="*/ 1888648 h 1888648"/>
              <a:gd name="connsiteX28" fmla="*/ 0 w 6467973"/>
              <a:gd name="connsiteY28" fmla="*/ 1473145 h 1888648"/>
              <a:gd name="connsiteX29" fmla="*/ 0 w 6467973"/>
              <a:gd name="connsiteY29" fmla="*/ 1019870 h 1888648"/>
              <a:gd name="connsiteX30" fmla="*/ 0 w 6467973"/>
              <a:gd name="connsiteY30" fmla="*/ 528821 h 1888648"/>
              <a:gd name="connsiteX31" fmla="*/ 0 w 6467973"/>
              <a:gd name="connsiteY31" fmla="*/ 0 h 188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67973" h="1888648" fill="none" extrusionOk="0">
                <a:moveTo>
                  <a:pt x="0" y="0"/>
                </a:moveTo>
                <a:cubicBezTo>
                  <a:pt x="260143" y="-26593"/>
                  <a:pt x="469845" y="30996"/>
                  <a:pt x="717357" y="0"/>
                </a:cubicBezTo>
                <a:cubicBezTo>
                  <a:pt x="964869" y="-30996"/>
                  <a:pt x="1199069" y="72372"/>
                  <a:pt x="1370034" y="0"/>
                </a:cubicBezTo>
                <a:cubicBezTo>
                  <a:pt x="1540999" y="-72372"/>
                  <a:pt x="1734605" y="12079"/>
                  <a:pt x="1958032" y="0"/>
                </a:cubicBezTo>
                <a:cubicBezTo>
                  <a:pt x="2181459" y="-12079"/>
                  <a:pt x="2300354" y="8814"/>
                  <a:pt x="2610709" y="0"/>
                </a:cubicBezTo>
                <a:cubicBezTo>
                  <a:pt x="2921064" y="-8814"/>
                  <a:pt x="2914853" y="55391"/>
                  <a:pt x="3198707" y="0"/>
                </a:cubicBezTo>
                <a:cubicBezTo>
                  <a:pt x="3482561" y="-55391"/>
                  <a:pt x="3466709" y="54286"/>
                  <a:pt x="3657345" y="0"/>
                </a:cubicBezTo>
                <a:cubicBezTo>
                  <a:pt x="3847981" y="-54286"/>
                  <a:pt x="4022230" y="59130"/>
                  <a:pt x="4180663" y="0"/>
                </a:cubicBezTo>
                <a:cubicBezTo>
                  <a:pt x="4339096" y="-59130"/>
                  <a:pt x="4426087" y="1600"/>
                  <a:pt x="4639301" y="0"/>
                </a:cubicBezTo>
                <a:cubicBezTo>
                  <a:pt x="4852515" y="-1600"/>
                  <a:pt x="4890295" y="19053"/>
                  <a:pt x="5097939" y="0"/>
                </a:cubicBezTo>
                <a:cubicBezTo>
                  <a:pt x="5305583" y="-19053"/>
                  <a:pt x="5387801" y="43245"/>
                  <a:pt x="5491897" y="0"/>
                </a:cubicBezTo>
                <a:cubicBezTo>
                  <a:pt x="5595993" y="-43245"/>
                  <a:pt x="5750680" y="38706"/>
                  <a:pt x="5885855" y="0"/>
                </a:cubicBezTo>
                <a:cubicBezTo>
                  <a:pt x="6021030" y="-38706"/>
                  <a:pt x="6254782" y="29700"/>
                  <a:pt x="6467973" y="0"/>
                </a:cubicBezTo>
                <a:cubicBezTo>
                  <a:pt x="6522384" y="103780"/>
                  <a:pt x="6416998" y="300091"/>
                  <a:pt x="6467973" y="472162"/>
                </a:cubicBezTo>
                <a:cubicBezTo>
                  <a:pt x="6518948" y="644233"/>
                  <a:pt x="6450989" y="777307"/>
                  <a:pt x="6467973" y="963210"/>
                </a:cubicBezTo>
                <a:cubicBezTo>
                  <a:pt x="6484957" y="1149113"/>
                  <a:pt x="6415625" y="1241183"/>
                  <a:pt x="6467973" y="1435372"/>
                </a:cubicBezTo>
                <a:cubicBezTo>
                  <a:pt x="6520321" y="1629561"/>
                  <a:pt x="6456457" y="1699403"/>
                  <a:pt x="6467973" y="1888648"/>
                </a:cubicBezTo>
                <a:cubicBezTo>
                  <a:pt x="6386645" y="1934792"/>
                  <a:pt x="6211669" y="1854128"/>
                  <a:pt x="6074015" y="1888648"/>
                </a:cubicBezTo>
                <a:cubicBezTo>
                  <a:pt x="5936361" y="1923168"/>
                  <a:pt x="5680469" y="1829040"/>
                  <a:pt x="5550697" y="1888648"/>
                </a:cubicBezTo>
                <a:cubicBezTo>
                  <a:pt x="5420925" y="1948256"/>
                  <a:pt x="5196764" y="1850671"/>
                  <a:pt x="5092059" y="1888648"/>
                </a:cubicBezTo>
                <a:cubicBezTo>
                  <a:pt x="4987354" y="1926625"/>
                  <a:pt x="4622583" y="1846989"/>
                  <a:pt x="4374702" y="1888648"/>
                </a:cubicBezTo>
                <a:cubicBezTo>
                  <a:pt x="4126821" y="1930307"/>
                  <a:pt x="3961566" y="1851324"/>
                  <a:pt x="3722024" y="1888648"/>
                </a:cubicBezTo>
                <a:cubicBezTo>
                  <a:pt x="3482482" y="1925972"/>
                  <a:pt x="3286002" y="1864823"/>
                  <a:pt x="3069347" y="1888648"/>
                </a:cubicBezTo>
                <a:cubicBezTo>
                  <a:pt x="2852692" y="1912473"/>
                  <a:pt x="2788143" y="1875413"/>
                  <a:pt x="2546029" y="1888648"/>
                </a:cubicBezTo>
                <a:cubicBezTo>
                  <a:pt x="2303915" y="1901883"/>
                  <a:pt x="2079393" y="1826361"/>
                  <a:pt x="1958032" y="1888648"/>
                </a:cubicBezTo>
                <a:cubicBezTo>
                  <a:pt x="1836671" y="1950935"/>
                  <a:pt x="1636142" y="1846191"/>
                  <a:pt x="1499394" y="1888648"/>
                </a:cubicBezTo>
                <a:cubicBezTo>
                  <a:pt x="1362646" y="1931105"/>
                  <a:pt x="1148743" y="1871627"/>
                  <a:pt x="976076" y="1888648"/>
                </a:cubicBezTo>
                <a:cubicBezTo>
                  <a:pt x="803409" y="1905669"/>
                  <a:pt x="376226" y="1788759"/>
                  <a:pt x="0" y="1888648"/>
                </a:cubicBezTo>
                <a:cubicBezTo>
                  <a:pt x="-29239" y="1784989"/>
                  <a:pt x="27633" y="1622712"/>
                  <a:pt x="0" y="1473145"/>
                </a:cubicBezTo>
                <a:cubicBezTo>
                  <a:pt x="-27633" y="1323578"/>
                  <a:pt x="46908" y="1161756"/>
                  <a:pt x="0" y="1019870"/>
                </a:cubicBezTo>
                <a:cubicBezTo>
                  <a:pt x="-46908" y="877985"/>
                  <a:pt x="27650" y="771947"/>
                  <a:pt x="0" y="528821"/>
                </a:cubicBezTo>
                <a:cubicBezTo>
                  <a:pt x="-27650" y="285695"/>
                  <a:pt x="18756" y="202518"/>
                  <a:pt x="0" y="0"/>
                </a:cubicBezTo>
                <a:close/>
              </a:path>
              <a:path w="6467973" h="1888648" stroke="0" extrusionOk="0">
                <a:moveTo>
                  <a:pt x="0" y="0"/>
                </a:moveTo>
                <a:cubicBezTo>
                  <a:pt x="208754" y="-54469"/>
                  <a:pt x="490578" y="10812"/>
                  <a:pt x="717357" y="0"/>
                </a:cubicBezTo>
                <a:cubicBezTo>
                  <a:pt x="944136" y="-10812"/>
                  <a:pt x="1055264" y="7397"/>
                  <a:pt x="1175995" y="0"/>
                </a:cubicBezTo>
                <a:cubicBezTo>
                  <a:pt x="1296726" y="-7397"/>
                  <a:pt x="1602225" y="29511"/>
                  <a:pt x="1893352" y="0"/>
                </a:cubicBezTo>
                <a:cubicBezTo>
                  <a:pt x="2184479" y="-29511"/>
                  <a:pt x="2310041" y="19758"/>
                  <a:pt x="2416670" y="0"/>
                </a:cubicBezTo>
                <a:cubicBezTo>
                  <a:pt x="2523299" y="-19758"/>
                  <a:pt x="2713285" y="41167"/>
                  <a:pt x="2875308" y="0"/>
                </a:cubicBezTo>
                <a:cubicBezTo>
                  <a:pt x="3037331" y="-41167"/>
                  <a:pt x="3208008" y="63167"/>
                  <a:pt x="3463306" y="0"/>
                </a:cubicBezTo>
                <a:cubicBezTo>
                  <a:pt x="3718604" y="-63167"/>
                  <a:pt x="3700920" y="37659"/>
                  <a:pt x="3921944" y="0"/>
                </a:cubicBezTo>
                <a:cubicBezTo>
                  <a:pt x="4142968" y="-37659"/>
                  <a:pt x="4227173" y="3725"/>
                  <a:pt x="4445261" y="0"/>
                </a:cubicBezTo>
                <a:cubicBezTo>
                  <a:pt x="4663349" y="-3725"/>
                  <a:pt x="4883925" y="66497"/>
                  <a:pt x="5033259" y="0"/>
                </a:cubicBezTo>
                <a:cubicBezTo>
                  <a:pt x="5182593" y="-66497"/>
                  <a:pt x="5321297" y="49479"/>
                  <a:pt x="5556577" y="0"/>
                </a:cubicBezTo>
                <a:cubicBezTo>
                  <a:pt x="5791857" y="-49479"/>
                  <a:pt x="6173328" y="27236"/>
                  <a:pt x="6467973" y="0"/>
                </a:cubicBezTo>
                <a:cubicBezTo>
                  <a:pt x="6472331" y="212868"/>
                  <a:pt x="6427406" y="356860"/>
                  <a:pt x="6467973" y="509935"/>
                </a:cubicBezTo>
                <a:cubicBezTo>
                  <a:pt x="6508540" y="663010"/>
                  <a:pt x="6429597" y="782720"/>
                  <a:pt x="6467973" y="1000983"/>
                </a:cubicBezTo>
                <a:cubicBezTo>
                  <a:pt x="6506349" y="1219246"/>
                  <a:pt x="6458500" y="1295519"/>
                  <a:pt x="6467973" y="1416486"/>
                </a:cubicBezTo>
                <a:cubicBezTo>
                  <a:pt x="6477446" y="1537453"/>
                  <a:pt x="6449286" y="1732051"/>
                  <a:pt x="6467973" y="1888648"/>
                </a:cubicBezTo>
                <a:cubicBezTo>
                  <a:pt x="6182540" y="1926228"/>
                  <a:pt x="6104550" y="1839170"/>
                  <a:pt x="5879975" y="1888648"/>
                </a:cubicBezTo>
                <a:cubicBezTo>
                  <a:pt x="5655400" y="1938126"/>
                  <a:pt x="5538940" y="1870787"/>
                  <a:pt x="5356658" y="1888648"/>
                </a:cubicBezTo>
                <a:cubicBezTo>
                  <a:pt x="5174376" y="1906509"/>
                  <a:pt x="4921598" y="1885903"/>
                  <a:pt x="4768660" y="1888648"/>
                </a:cubicBezTo>
                <a:cubicBezTo>
                  <a:pt x="4615722" y="1891393"/>
                  <a:pt x="4251266" y="1866219"/>
                  <a:pt x="4115983" y="1888648"/>
                </a:cubicBezTo>
                <a:cubicBezTo>
                  <a:pt x="3980700" y="1911077"/>
                  <a:pt x="3788004" y="1834667"/>
                  <a:pt x="3657345" y="1888648"/>
                </a:cubicBezTo>
                <a:cubicBezTo>
                  <a:pt x="3526686" y="1942629"/>
                  <a:pt x="3306153" y="1878020"/>
                  <a:pt x="3198707" y="1888648"/>
                </a:cubicBezTo>
                <a:cubicBezTo>
                  <a:pt x="3091261" y="1899276"/>
                  <a:pt x="2935393" y="1872617"/>
                  <a:pt x="2675389" y="1888648"/>
                </a:cubicBezTo>
                <a:cubicBezTo>
                  <a:pt x="2415385" y="1904679"/>
                  <a:pt x="2405757" y="1858373"/>
                  <a:pt x="2281430" y="1888648"/>
                </a:cubicBezTo>
                <a:cubicBezTo>
                  <a:pt x="2157103" y="1918923"/>
                  <a:pt x="1976521" y="1872442"/>
                  <a:pt x="1822792" y="1888648"/>
                </a:cubicBezTo>
                <a:cubicBezTo>
                  <a:pt x="1669063" y="1904854"/>
                  <a:pt x="1356460" y="1816293"/>
                  <a:pt x="1105435" y="1888648"/>
                </a:cubicBezTo>
                <a:cubicBezTo>
                  <a:pt x="854410" y="1961003"/>
                  <a:pt x="696874" y="1833541"/>
                  <a:pt x="517438" y="1888648"/>
                </a:cubicBezTo>
                <a:cubicBezTo>
                  <a:pt x="338002" y="1943755"/>
                  <a:pt x="159668" y="1839439"/>
                  <a:pt x="0" y="1888648"/>
                </a:cubicBezTo>
                <a:cubicBezTo>
                  <a:pt x="-57353" y="1783483"/>
                  <a:pt x="57354" y="1508382"/>
                  <a:pt x="0" y="1397600"/>
                </a:cubicBezTo>
                <a:cubicBezTo>
                  <a:pt x="-57354" y="1286818"/>
                  <a:pt x="24334" y="1042664"/>
                  <a:pt x="0" y="887665"/>
                </a:cubicBezTo>
                <a:cubicBezTo>
                  <a:pt x="-24334" y="732667"/>
                  <a:pt x="43658" y="369512"/>
                  <a:pt x="0" y="0"/>
                </a:cubicBezTo>
                <a:close/>
              </a:path>
            </a:pathLst>
          </a:custGeom>
          <a:ln w="19050">
            <a:solidFill>
              <a:schemeClr val="tx1"/>
            </a:solidFill>
            <a:extLst>
              <a:ext uri="{C807C97D-BFC1-408E-A445-0C87EB9F89A2}">
                <ask:lineSketchStyleProps xmlns:ask="http://schemas.microsoft.com/office/drawing/2018/sketchyshapes" sd="2376559083">
                  <a:prstGeom prst="rect">
                    <a:avLst/>
                  </a:prstGeom>
                  <ask:type>
                    <ask:lineSketchScribble/>
                  </ask:type>
                </ask:lineSketchStyleProps>
              </a:ext>
            </a:extLst>
          </a:ln>
        </p:spPr>
      </p:pic>
    </p:spTree>
    <p:extLst>
      <p:ext uri="{BB962C8B-B14F-4D97-AF65-F5344CB8AC3E}">
        <p14:creationId xmlns:p14="http://schemas.microsoft.com/office/powerpoint/2010/main" val="398425316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25</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Derivative of Images Example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pic>
        <p:nvPicPr>
          <p:cNvPr id="8" name="Picture 7">
            <a:extLst>
              <a:ext uri="{FF2B5EF4-FFF2-40B4-BE49-F238E27FC236}">
                <a16:creationId xmlns:a16="http://schemas.microsoft.com/office/drawing/2014/main" id="{C5F45A04-BFD2-40CA-A711-63DDA9BC97EC}"/>
              </a:ext>
            </a:extLst>
          </p:cNvPr>
          <p:cNvPicPr>
            <a:picLocks noChangeAspect="1"/>
          </p:cNvPicPr>
          <p:nvPr/>
        </p:nvPicPr>
        <p:blipFill rotWithShape="1">
          <a:blip r:embed="rId2"/>
          <a:srcRect r="52400"/>
          <a:stretch/>
        </p:blipFill>
        <p:spPr>
          <a:xfrm>
            <a:off x="7224218" y="1336418"/>
            <a:ext cx="2403179" cy="1474215"/>
          </a:xfrm>
          <a:custGeom>
            <a:avLst/>
            <a:gdLst>
              <a:gd name="connsiteX0" fmla="*/ 0 w 2403179"/>
              <a:gd name="connsiteY0" fmla="*/ 0 h 1474215"/>
              <a:gd name="connsiteX1" fmla="*/ 528699 w 2403179"/>
              <a:gd name="connsiteY1" fmla="*/ 0 h 1474215"/>
              <a:gd name="connsiteX2" fmla="*/ 1009335 w 2403179"/>
              <a:gd name="connsiteY2" fmla="*/ 0 h 1474215"/>
              <a:gd name="connsiteX3" fmla="*/ 1489971 w 2403179"/>
              <a:gd name="connsiteY3" fmla="*/ 0 h 1474215"/>
              <a:gd name="connsiteX4" fmla="*/ 1946575 w 2403179"/>
              <a:gd name="connsiteY4" fmla="*/ 0 h 1474215"/>
              <a:gd name="connsiteX5" fmla="*/ 2403179 w 2403179"/>
              <a:gd name="connsiteY5" fmla="*/ 0 h 1474215"/>
              <a:gd name="connsiteX6" fmla="*/ 2403179 w 2403179"/>
              <a:gd name="connsiteY6" fmla="*/ 476663 h 1474215"/>
              <a:gd name="connsiteX7" fmla="*/ 2403179 w 2403179"/>
              <a:gd name="connsiteY7" fmla="*/ 997552 h 1474215"/>
              <a:gd name="connsiteX8" fmla="*/ 2403179 w 2403179"/>
              <a:gd name="connsiteY8" fmla="*/ 1474215 h 1474215"/>
              <a:gd name="connsiteX9" fmla="*/ 1874480 w 2403179"/>
              <a:gd name="connsiteY9" fmla="*/ 1474215 h 1474215"/>
              <a:gd name="connsiteX10" fmla="*/ 1369812 w 2403179"/>
              <a:gd name="connsiteY10" fmla="*/ 1474215 h 1474215"/>
              <a:gd name="connsiteX11" fmla="*/ 841113 w 2403179"/>
              <a:gd name="connsiteY11" fmla="*/ 1474215 h 1474215"/>
              <a:gd name="connsiteX12" fmla="*/ 0 w 2403179"/>
              <a:gd name="connsiteY12" fmla="*/ 1474215 h 1474215"/>
              <a:gd name="connsiteX13" fmla="*/ 0 w 2403179"/>
              <a:gd name="connsiteY13" fmla="*/ 953326 h 1474215"/>
              <a:gd name="connsiteX14" fmla="*/ 0 w 2403179"/>
              <a:gd name="connsiteY14" fmla="*/ 447179 h 1474215"/>
              <a:gd name="connsiteX15" fmla="*/ 0 w 2403179"/>
              <a:gd name="connsiteY15" fmla="*/ 0 h 147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3179" h="1474215" fill="none" extrusionOk="0">
                <a:moveTo>
                  <a:pt x="0" y="0"/>
                </a:moveTo>
                <a:cubicBezTo>
                  <a:pt x="183768" y="-34102"/>
                  <a:pt x="299471" y="51065"/>
                  <a:pt x="528699" y="0"/>
                </a:cubicBezTo>
                <a:cubicBezTo>
                  <a:pt x="757927" y="-51065"/>
                  <a:pt x="780839" y="37"/>
                  <a:pt x="1009335" y="0"/>
                </a:cubicBezTo>
                <a:cubicBezTo>
                  <a:pt x="1237831" y="-37"/>
                  <a:pt x="1364053" y="36537"/>
                  <a:pt x="1489971" y="0"/>
                </a:cubicBezTo>
                <a:cubicBezTo>
                  <a:pt x="1615889" y="-36537"/>
                  <a:pt x="1832661" y="19577"/>
                  <a:pt x="1946575" y="0"/>
                </a:cubicBezTo>
                <a:cubicBezTo>
                  <a:pt x="2060489" y="-19577"/>
                  <a:pt x="2291174" y="44279"/>
                  <a:pt x="2403179" y="0"/>
                </a:cubicBezTo>
                <a:cubicBezTo>
                  <a:pt x="2435984" y="118487"/>
                  <a:pt x="2356652" y="315218"/>
                  <a:pt x="2403179" y="476663"/>
                </a:cubicBezTo>
                <a:cubicBezTo>
                  <a:pt x="2449706" y="638108"/>
                  <a:pt x="2352684" y="774547"/>
                  <a:pt x="2403179" y="997552"/>
                </a:cubicBezTo>
                <a:cubicBezTo>
                  <a:pt x="2453674" y="1220557"/>
                  <a:pt x="2361747" y="1298692"/>
                  <a:pt x="2403179" y="1474215"/>
                </a:cubicBezTo>
                <a:cubicBezTo>
                  <a:pt x="2263690" y="1482080"/>
                  <a:pt x="2053455" y="1443058"/>
                  <a:pt x="1874480" y="1474215"/>
                </a:cubicBezTo>
                <a:cubicBezTo>
                  <a:pt x="1695505" y="1505372"/>
                  <a:pt x="1595248" y="1425403"/>
                  <a:pt x="1369812" y="1474215"/>
                </a:cubicBezTo>
                <a:cubicBezTo>
                  <a:pt x="1144376" y="1523027"/>
                  <a:pt x="1023634" y="1472614"/>
                  <a:pt x="841113" y="1474215"/>
                </a:cubicBezTo>
                <a:cubicBezTo>
                  <a:pt x="658592" y="1475816"/>
                  <a:pt x="336839" y="1462416"/>
                  <a:pt x="0" y="1474215"/>
                </a:cubicBezTo>
                <a:cubicBezTo>
                  <a:pt x="-57091" y="1342565"/>
                  <a:pt x="2438" y="1121063"/>
                  <a:pt x="0" y="953326"/>
                </a:cubicBezTo>
                <a:cubicBezTo>
                  <a:pt x="-2438" y="785589"/>
                  <a:pt x="16211" y="627878"/>
                  <a:pt x="0" y="447179"/>
                </a:cubicBezTo>
                <a:cubicBezTo>
                  <a:pt x="-16211" y="266480"/>
                  <a:pt x="3638" y="159496"/>
                  <a:pt x="0" y="0"/>
                </a:cubicBezTo>
                <a:close/>
              </a:path>
              <a:path w="2403179" h="1474215" stroke="0" extrusionOk="0">
                <a:moveTo>
                  <a:pt x="0" y="0"/>
                </a:moveTo>
                <a:cubicBezTo>
                  <a:pt x="207220" y="-22352"/>
                  <a:pt x="319379" y="1386"/>
                  <a:pt x="528699" y="0"/>
                </a:cubicBezTo>
                <a:cubicBezTo>
                  <a:pt x="738019" y="-1386"/>
                  <a:pt x="854180" y="47483"/>
                  <a:pt x="961272" y="0"/>
                </a:cubicBezTo>
                <a:cubicBezTo>
                  <a:pt x="1068364" y="-47483"/>
                  <a:pt x="1245708" y="17049"/>
                  <a:pt x="1489971" y="0"/>
                </a:cubicBezTo>
                <a:cubicBezTo>
                  <a:pt x="1734234" y="-17049"/>
                  <a:pt x="1781444" y="44363"/>
                  <a:pt x="1946575" y="0"/>
                </a:cubicBezTo>
                <a:cubicBezTo>
                  <a:pt x="2111706" y="-44363"/>
                  <a:pt x="2208079" y="6960"/>
                  <a:pt x="2403179" y="0"/>
                </a:cubicBezTo>
                <a:cubicBezTo>
                  <a:pt x="2457378" y="194670"/>
                  <a:pt x="2382130" y="352375"/>
                  <a:pt x="2403179" y="491405"/>
                </a:cubicBezTo>
                <a:cubicBezTo>
                  <a:pt x="2424228" y="630436"/>
                  <a:pt x="2347664" y="794371"/>
                  <a:pt x="2403179" y="982810"/>
                </a:cubicBezTo>
                <a:cubicBezTo>
                  <a:pt x="2458694" y="1171250"/>
                  <a:pt x="2372713" y="1239533"/>
                  <a:pt x="2403179" y="1474215"/>
                </a:cubicBezTo>
                <a:cubicBezTo>
                  <a:pt x="2213627" y="1521160"/>
                  <a:pt x="2105459" y="1458204"/>
                  <a:pt x="1922543" y="1474215"/>
                </a:cubicBezTo>
                <a:cubicBezTo>
                  <a:pt x="1739627" y="1490226"/>
                  <a:pt x="1604740" y="1465502"/>
                  <a:pt x="1441907" y="1474215"/>
                </a:cubicBezTo>
                <a:cubicBezTo>
                  <a:pt x="1279074" y="1482928"/>
                  <a:pt x="1067103" y="1424393"/>
                  <a:pt x="961272" y="1474215"/>
                </a:cubicBezTo>
                <a:cubicBezTo>
                  <a:pt x="855442" y="1524037"/>
                  <a:pt x="684509" y="1444676"/>
                  <a:pt x="504668" y="1474215"/>
                </a:cubicBezTo>
                <a:cubicBezTo>
                  <a:pt x="324827" y="1503754"/>
                  <a:pt x="168230" y="1440697"/>
                  <a:pt x="0" y="1474215"/>
                </a:cubicBezTo>
                <a:cubicBezTo>
                  <a:pt x="-29653" y="1279287"/>
                  <a:pt x="17912" y="1206152"/>
                  <a:pt x="0" y="982810"/>
                </a:cubicBezTo>
                <a:cubicBezTo>
                  <a:pt x="-17912" y="759468"/>
                  <a:pt x="51468" y="665998"/>
                  <a:pt x="0" y="520889"/>
                </a:cubicBezTo>
                <a:cubicBezTo>
                  <a:pt x="-51468" y="375780"/>
                  <a:pt x="21562" y="106149"/>
                  <a:pt x="0" y="0"/>
                </a:cubicBezTo>
                <a:close/>
              </a:path>
            </a:pathLst>
          </a:custGeom>
          <a:ln w="19050">
            <a:solidFill>
              <a:schemeClr val="tx1"/>
            </a:solidFill>
            <a:extLst>
              <a:ext uri="{C807C97D-BFC1-408E-A445-0C87EB9F89A2}">
                <ask:lineSketchStyleProps xmlns:ask="http://schemas.microsoft.com/office/drawing/2018/sketchyshapes" sd="2376559083">
                  <a:prstGeom prst="rect">
                    <a:avLst/>
                  </a:prstGeom>
                  <ask:type>
                    <ask:lineSketchScribble/>
                  </ask:type>
                </ask:lineSketchStyleProps>
              </a:ext>
            </a:extLst>
          </a:ln>
        </p:spPr>
      </p:pic>
      <p:graphicFrame>
        <p:nvGraphicFramePr>
          <p:cNvPr id="10" name="Table 10">
            <a:extLst>
              <a:ext uri="{FF2B5EF4-FFF2-40B4-BE49-F238E27FC236}">
                <a16:creationId xmlns:a16="http://schemas.microsoft.com/office/drawing/2014/main" id="{C0FE90D9-98E0-4254-BA82-797BA8636ED5}"/>
              </a:ext>
            </a:extLst>
          </p:cNvPr>
          <p:cNvGraphicFramePr>
            <a:graphicFrameLocks noGrp="1"/>
          </p:cNvGraphicFramePr>
          <p:nvPr/>
        </p:nvGraphicFramePr>
        <p:xfrm>
          <a:off x="6944242" y="3336408"/>
          <a:ext cx="3225415" cy="2621315"/>
        </p:xfrm>
        <a:graphic>
          <a:graphicData uri="http://schemas.openxmlformats.org/drawingml/2006/table">
            <a:tbl>
              <a:tblPr firstRow="1" bandRow="1">
                <a:tableStyleId>{5940675A-B579-460E-94D1-54222C63F5DA}</a:tableStyleId>
              </a:tblPr>
              <a:tblGrid>
                <a:gridCol w="645083">
                  <a:extLst>
                    <a:ext uri="{9D8B030D-6E8A-4147-A177-3AD203B41FA5}">
                      <a16:colId xmlns:a16="http://schemas.microsoft.com/office/drawing/2014/main" val="3099294874"/>
                    </a:ext>
                  </a:extLst>
                </a:gridCol>
                <a:gridCol w="645083">
                  <a:extLst>
                    <a:ext uri="{9D8B030D-6E8A-4147-A177-3AD203B41FA5}">
                      <a16:colId xmlns:a16="http://schemas.microsoft.com/office/drawing/2014/main" val="1930140235"/>
                    </a:ext>
                  </a:extLst>
                </a:gridCol>
                <a:gridCol w="645083">
                  <a:extLst>
                    <a:ext uri="{9D8B030D-6E8A-4147-A177-3AD203B41FA5}">
                      <a16:colId xmlns:a16="http://schemas.microsoft.com/office/drawing/2014/main" val="2558154855"/>
                    </a:ext>
                  </a:extLst>
                </a:gridCol>
                <a:gridCol w="645083">
                  <a:extLst>
                    <a:ext uri="{9D8B030D-6E8A-4147-A177-3AD203B41FA5}">
                      <a16:colId xmlns:a16="http://schemas.microsoft.com/office/drawing/2014/main" val="1283402828"/>
                    </a:ext>
                  </a:extLst>
                </a:gridCol>
                <a:gridCol w="645083">
                  <a:extLst>
                    <a:ext uri="{9D8B030D-6E8A-4147-A177-3AD203B41FA5}">
                      <a16:colId xmlns:a16="http://schemas.microsoft.com/office/drawing/2014/main" val="2285317621"/>
                    </a:ext>
                  </a:extLst>
                </a:gridCol>
              </a:tblGrid>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3080656031"/>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algn="ctr"/>
                      <a:r>
                        <a:rPr lang="en-US" sz="2400" dirty="0"/>
                        <a:t>10</a:t>
                      </a:r>
                      <a:endParaRPr lang="id-ID" sz="2400" dirty="0"/>
                    </a:p>
                  </a:txBody>
                  <a:tcPr anchor="ctr"/>
                </a:tc>
                <a:tc>
                  <a:txBody>
                    <a:bodyPr/>
                    <a:lstStyle/>
                    <a:p>
                      <a:pPr algn="ctr"/>
                      <a:r>
                        <a:rPr lang="en-US" sz="2400" dirty="0"/>
                        <a:t>10</a:t>
                      </a:r>
                      <a:endParaRPr lang="id-ID" sz="2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4154415932"/>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algn="ctr"/>
                      <a:r>
                        <a:rPr lang="en-US" sz="2400" dirty="0"/>
                        <a:t>10</a:t>
                      </a:r>
                      <a:endParaRPr lang="id-ID" sz="2400" dirty="0"/>
                    </a:p>
                  </a:txBody>
                  <a:tcPr anchor="ctr"/>
                </a:tc>
                <a:tc>
                  <a:txBody>
                    <a:bodyPr/>
                    <a:lstStyle/>
                    <a:p>
                      <a:pPr algn="ctr"/>
                      <a:r>
                        <a:rPr lang="en-US" sz="2400" dirty="0"/>
                        <a:t>10</a:t>
                      </a:r>
                      <a:endParaRPr lang="id-ID" sz="2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4185686216"/>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algn="ctr"/>
                      <a:r>
                        <a:rPr lang="en-US" sz="2400" dirty="0"/>
                        <a:t>10</a:t>
                      </a:r>
                      <a:endParaRPr lang="id-ID" sz="2400" dirty="0"/>
                    </a:p>
                  </a:txBody>
                  <a:tcPr anchor="ctr"/>
                </a:tc>
                <a:tc>
                  <a:txBody>
                    <a:bodyPr/>
                    <a:lstStyle/>
                    <a:p>
                      <a:pPr algn="ctr"/>
                      <a:r>
                        <a:rPr lang="en-US" sz="2400" dirty="0"/>
                        <a:t>10</a:t>
                      </a:r>
                      <a:endParaRPr lang="id-ID" sz="2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1725217193"/>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3239397953"/>
                  </a:ext>
                </a:extLst>
              </a:tr>
            </a:tbl>
          </a:graphicData>
        </a:graphic>
      </p:graphicFrame>
      <p:graphicFrame>
        <p:nvGraphicFramePr>
          <p:cNvPr id="11" name="Table 10">
            <a:extLst>
              <a:ext uri="{FF2B5EF4-FFF2-40B4-BE49-F238E27FC236}">
                <a16:creationId xmlns:a16="http://schemas.microsoft.com/office/drawing/2014/main" id="{0ACAA33B-CF09-41B3-B2A1-7CFDD05E3945}"/>
              </a:ext>
            </a:extLst>
          </p:cNvPr>
          <p:cNvGraphicFramePr>
            <a:graphicFrameLocks noGrp="1"/>
          </p:cNvGraphicFramePr>
          <p:nvPr/>
        </p:nvGraphicFramePr>
        <p:xfrm>
          <a:off x="1854789" y="3304510"/>
          <a:ext cx="3225415" cy="2621315"/>
        </p:xfrm>
        <a:graphic>
          <a:graphicData uri="http://schemas.openxmlformats.org/drawingml/2006/table">
            <a:tbl>
              <a:tblPr firstRow="1" bandRow="1">
                <a:tableStyleId>{5940675A-B579-460E-94D1-54222C63F5DA}</a:tableStyleId>
              </a:tblPr>
              <a:tblGrid>
                <a:gridCol w="645083">
                  <a:extLst>
                    <a:ext uri="{9D8B030D-6E8A-4147-A177-3AD203B41FA5}">
                      <a16:colId xmlns:a16="http://schemas.microsoft.com/office/drawing/2014/main" val="3099294874"/>
                    </a:ext>
                  </a:extLst>
                </a:gridCol>
                <a:gridCol w="645083">
                  <a:extLst>
                    <a:ext uri="{9D8B030D-6E8A-4147-A177-3AD203B41FA5}">
                      <a16:colId xmlns:a16="http://schemas.microsoft.com/office/drawing/2014/main" val="1930140235"/>
                    </a:ext>
                  </a:extLst>
                </a:gridCol>
                <a:gridCol w="645083">
                  <a:extLst>
                    <a:ext uri="{9D8B030D-6E8A-4147-A177-3AD203B41FA5}">
                      <a16:colId xmlns:a16="http://schemas.microsoft.com/office/drawing/2014/main" val="2558154855"/>
                    </a:ext>
                  </a:extLst>
                </a:gridCol>
                <a:gridCol w="645083">
                  <a:extLst>
                    <a:ext uri="{9D8B030D-6E8A-4147-A177-3AD203B41FA5}">
                      <a16:colId xmlns:a16="http://schemas.microsoft.com/office/drawing/2014/main" val="1283402828"/>
                    </a:ext>
                  </a:extLst>
                </a:gridCol>
                <a:gridCol w="645083">
                  <a:extLst>
                    <a:ext uri="{9D8B030D-6E8A-4147-A177-3AD203B41FA5}">
                      <a16:colId xmlns:a16="http://schemas.microsoft.com/office/drawing/2014/main" val="2285317621"/>
                    </a:ext>
                  </a:extLst>
                </a:gridCol>
              </a:tblGrid>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3080656031"/>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4154415932"/>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4185686216"/>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1725217193"/>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323939795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5C0BB7-F1FD-49C7-A574-FC14B46A3E90}"/>
                  </a:ext>
                </a:extLst>
              </p:cNvPr>
              <p:cNvSpPr txBox="1"/>
              <p:nvPr/>
            </p:nvSpPr>
            <p:spPr>
              <a:xfrm>
                <a:off x="1072259" y="4430501"/>
                <a:ext cx="550472" cy="369332"/>
              </a:xfrm>
              <a:prstGeom prst="rect">
                <a:avLst/>
              </a:prstGeom>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m:t>
                      </m:r>
                      <m:r>
                        <a:rPr lang="en-US" sz="2400" b="0" i="1" smtClean="0">
                          <a:latin typeface="Cambria Math" panose="02040503050406030204" pitchFamily="18" charset="0"/>
                        </a:rPr>
                        <m:t>=</m:t>
                      </m:r>
                    </m:oMath>
                  </m:oMathPara>
                </a14:m>
                <a:endParaRPr lang="en-US" sz="2400" b="0" dirty="0"/>
              </a:p>
            </p:txBody>
          </p:sp>
        </mc:Choice>
        <mc:Fallback xmlns="">
          <p:sp>
            <p:nvSpPr>
              <p:cNvPr id="12" name="TextBox 11">
                <a:extLst>
                  <a:ext uri="{FF2B5EF4-FFF2-40B4-BE49-F238E27FC236}">
                    <a16:creationId xmlns:a16="http://schemas.microsoft.com/office/drawing/2014/main" id="{AC5C0BB7-F1FD-49C7-A574-FC14B46A3E90}"/>
                  </a:ext>
                </a:extLst>
              </p:cNvPr>
              <p:cNvSpPr txBox="1">
                <a:spLocks noRot="1" noChangeAspect="1" noMove="1" noResize="1" noEditPoints="1" noAdjustHandles="1" noChangeArrowheads="1" noChangeShapeType="1" noTextEdit="1"/>
              </p:cNvSpPr>
              <p:nvPr/>
            </p:nvSpPr>
            <p:spPr>
              <a:xfrm>
                <a:off x="1072259" y="4430501"/>
                <a:ext cx="550472" cy="369332"/>
              </a:xfrm>
              <a:prstGeom prst="rect">
                <a:avLst/>
              </a:prstGeom>
              <a:blipFill>
                <a:blip r:embed="rId3"/>
                <a:stretch>
                  <a:fillRect l="-10000" r="-2222" b="-10000"/>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F9F39-9967-4D30-9E37-E17B3E28AF09}"/>
                  </a:ext>
                </a:extLst>
              </p:cNvPr>
              <p:cNvSpPr txBox="1"/>
              <p:nvPr/>
            </p:nvSpPr>
            <p:spPr>
              <a:xfrm>
                <a:off x="6100742" y="4475394"/>
                <a:ext cx="674544" cy="369332"/>
              </a:xfrm>
              <a:prstGeom prst="rect">
                <a:avLst/>
              </a:prstGeom>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oMath>
                  </m:oMathPara>
                </a14:m>
                <a:endParaRPr lang="en-US" sz="2400" b="0" dirty="0"/>
              </a:p>
            </p:txBody>
          </p:sp>
        </mc:Choice>
        <mc:Fallback xmlns="">
          <p:sp>
            <p:nvSpPr>
              <p:cNvPr id="13" name="TextBox 12">
                <a:extLst>
                  <a:ext uri="{FF2B5EF4-FFF2-40B4-BE49-F238E27FC236}">
                    <a16:creationId xmlns:a16="http://schemas.microsoft.com/office/drawing/2014/main" id="{FCAF9F39-9967-4D30-9E37-E17B3E28AF09}"/>
                  </a:ext>
                </a:extLst>
              </p:cNvPr>
              <p:cNvSpPr txBox="1">
                <a:spLocks noRot="1" noChangeAspect="1" noMove="1" noResize="1" noEditPoints="1" noAdjustHandles="1" noChangeArrowheads="1" noChangeShapeType="1" noTextEdit="1"/>
              </p:cNvSpPr>
              <p:nvPr/>
            </p:nvSpPr>
            <p:spPr>
              <a:xfrm>
                <a:off x="6100742" y="4475394"/>
                <a:ext cx="674544" cy="369332"/>
              </a:xfrm>
              <a:prstGeom prst="rect">
                <a:avLst/>
              </a:prstGeom>
              <a:blipFill>
                <a:blip r:embed="rId4"/>
                <a:stretch>
                  <a:fillRect l="-8182" r="-1818" b="-13115"/>
                </a:stretch>
              </a:blipFill>
              <a:ln>
                <a:noFill/>
              </a:ln>
            </p:spPr>
            <p:txBody>
              <a:bodyPr/>
              <a:lstStyle/>
              <a:p>
                <a:r>
                  <a:rPr lang="id-ID">
                    <a:noFill/>
                  </a:rPr>
                  <a:t> </a:t>
                </a:r>
              </a:p>
            </p:txBody>
          </p:sp>
        </mc:Fallback>
      </mc:AlternateContent>
    </p:spTree>
    <p:extLst>
      <p:ext uri="{BB962C8B-B14F-4D97-AF65-F5344CB8AC3E}">
        <p14:creationId xmlns:p14="http://schemas.microsoft.com/office/powerpoint/2010/main" val="267293147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26</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Derivative of Images Example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pic>
        <p:nvPicPr>
          <p:cNvPr id="8" name="Picture 7">
            <a:extLst>
              <a:ext uri="{FF2B5EF4-FFF2-40B4-BE49-F238E27FC236}">
                <a16:creationId xmlns:a16="http://schemas.microsoft.com/office/drawing/2014/main" id="{C5F45A04-BFD2-40CA-A711-63DDA9BC97EC}"/>
              </a:ext>
            </a:extLst>
          </p:cNvPr>
          <p:cNvPicPr>
            <a:picLocks noChangeAspect="1"/>
          </p:cNvPicPr>
          <p:nvPr/>
        </p:nvPicPr>
        <p:blipFill rotWithShape="1">
          <a:blip r:embed="rId2"/>
          <a:srcRect l="46542" r="2375"/>
          <a:stretch/>
        </p:blipFill>
        <p:spPr>
          <a:xfrm>
            <a:off x="7224218" y="1336418"/>
            <a:ext cx="2579001" cy="1474215"/>
          </a:xfrm>
          <a:custGeom>
            <a:avLst/>
            <a:gdLst>
              <a:gd name="connsiteX0" fmla="*/ 0 w 2579001"/>
              <a:gd name="connsiteY0" fmla="*/ 0 h 1474215"/>
              <a:gd name="connsiteX1" fmla="*/ 567380 w 2579001"/>
              <a:gd name="connsiteY1" fmla="*/ 0 h 1474215"/>
              <a:gd name="connsiteX2" fmla="*/ 1083180 w 2579001"/>
              <a:gd name="connsiteY2" fmla="*/ 0 h 1474215"/>
              <a:gd name="connsiteX3" fmla="*/ 1598981 w 2579001"/>
              <a:gd name="connsiteY3" fmla="*/ 0 h 1474215"/>
              <a:gd name="connsiteX4" fmla="*/ 2088991 w 2579001"/>
              <a:gd name="connsiteY4" fmla="*/ 0 h 1474215"/>
              <a:gd name="connsiteX5" fmla="*/ 2579001 w 2579001"/>
              <a:gd name="connsiteY5" fmla="*/ 0 h 1474215"/>
              <a:gd name="connsiteX6" fmla="*/ 2579001 w 2579001"/>
              <a:gd name="connsiteY6" fmla="*/ 476663 h 1474215"/>
              <a:gd name="connsiteX7" fmla="*/ 2579001 w 2579001"/>
              <a:gd name="connsiteY7" fmla="*/ 997552 h 1474215"/>
              <a:gd name="connsiteX8" fmla="*/ 2579001 w 2579001"/>
              <a:gd name="connsiteY8" fmla="*/ 1474215 h 1474215"/>
              <a:gd name="connsiteX9" fmla="*/ 2011621 w 2579001"/>
              <a:gd name="connsiteY9" fmla="*/ 1474215 h 1474215"/>
              <a:gd name="connsiteX10" fmla="*/ 1470031 w 2579001"/>
              <a:gd name="connsiteY10" fmla="*/ 1474215 h 1474215"/>
              <a:gd name="connsiteX11" fmla="*/ 902650 w 2579001"/>
              <a:gd name="connsiteY11" fmla="*/ 1474215 h 1474215"/>
              <a:gd name="connsiteX12" fmla="*/ 0 w 2579001"/>
              <a:gd name="connsiteY12" fmla="*/ 1474215 h 1474215"/>
              <a:gd name="connsiteX13" fmla="*/ 0 w 2579001"/>
              <a:gd name="connsiteY13" fmla="*/ 953326 h 1474215"/>
              <a:gd name="connsiteX14" fmla="*/ 0 w 2579001"/>
              <a:gd name="connsiteY14" fmla="*/ 447179 h 1474215"/>
              <a:gd name="connsiteX15" fmla="*/ 0 w 2579001"/>
              <a:gd name="connsiteY15" fmla="*/ 0 h 147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79001" h="1474215" fill="none" extrusionOk="0">
                <a:moveTo>
                  <a:pt x="0" y="0"/>
                </a:moveTo>
                <a:cubicBezTo>
                  <a:pt x="138229" y="-48843"/>
                  <a:pt x="424538" y="44196"/>
                  <a:pt x="567380" y="0"/>
                </a:cubicBezTo>
                <a:cubicBezTo>
                  <a:pt x="710222" y="-44196"/>
                  <a:pt x="913259" y="49435"/>
                  <a:pt x="1083180" y="0"/>
                </a:cubicBezTo>
                <a:cubicBezTo>
                  <a:pt x="1253101" y="-49435"/>
                  <a:pt x="1476123" y="30305"/>
                  <a:pt x="1598981" y="0"/>
                </a:cubicBezTo>
                <a:cubicBezTo>
                  <a:pt x="1721839" y="-30305"/>
                  <a:pt x="1931969" y="27426"/>
                  <a:pt x="2088991" y="0"/>
                </a:cubicBezTo>
                <a:cubicBezTo>
                  <a:pt x="2246013" y="-27426"/>
                  <a:pt x="2451369" y="38658"/>
                  <a:pt x="2579001" y="0"/>
                </a:cubicBezTo>
                <a:cubicBezTo>
                  <a:pt x="2611806" y="118487"/>
                  <a:pt x="2532474" y="315218"/>
                  <a:pt x="2579001" y="476663"/>
                </a:cubicBezTo>
                <a:cubicBezTo>
                  <a:pt x="2625528" y="638108"/>
                  <a:pt x="2528506" y="774547"/>
                  <a:pt x="2579001" y="997552"/>
                </a:cubicBezTo>
                <a:cubicBezTo>
                  <a:pt x="2629496" y="1220557"/>
                  <a:pt x="2537569" y="1298692"/>
                  <a:pt x="2579001" y="1474215"/>
                </a:cubicBezTo>
                <a:cubicBezTo>
                  <a:pt x="2369456" y="1525387"/>
                  <a:pt x="2207087" y="1429647"/>
                  <a:pt x="2011621" y="1474215"/>
                </a:cubicBezTo>
                <a:cubicBezTo>
                  <a:pt x="1816155" y="1518783"/>
                  <a:pt x="1680492" y="1450138"/>
                  <a:pt x="1470031" y="1474215"/>
                </a:cubicBezTo>
                <a:cubicBezTo>
                  <a:pt x="1259570" y="1498292"/>
                  <a:pt x="1057117" y="1428198"/>
                  <a:pt x="902650" y="1474215"/>
                </a:cubicBezTo>
                <a:cubicBezTo>
                  <a:pt x="748183" y="1520232"/>
                  <a:pt x="374958" y="1393376"/>
                  <a:pt x="0" y="1474215"/>
                </a:cubicBezTo>
                <a:cubicBezTo>
                  <a:pt x="-57091" y="1342565"/>
                  <a:pt x="2438" y="1121063"/>
                  <a:pt x="0" y="953326"/>
                </a:cubicBezTo>
                <a:cubicBezTo>
                  <a:pt x="-2438" y="785589"/>
                  <a:pt x="16211" y="627878"/>
                  <a:pt x="0" y="447179"/>
                </a:cubicBezTo>
                <a:cubicBezTo>
                  <a:pt x="-16211" y="266480"/>
                  <a:pt x="3638" y="159496"/>
                  <a:pt x="0" y="0"/>
                </a:cubicBezTo>
                <a:close/>
              </a:path>
              <a:path w="2579001" h="1474215" stroke="0" extrusionOk="0">
                <a:moveTo>
                  <a:pt x="0" y="0"/>
                </a:moveTo>
                <a:cubicBezTo>
                  <a:pt x="278224" y="-28187"/>
                  <a:pt x="353843" y="42602"/>
                  <a:pt x="567380" y="0"/>
                </a:cubicBezTo>
                <a:cubicBezTo>
                  <a:pt x="780917" y="-42602"/>
                  <a:pt x="835304" y="31201"/>
                  <a:pt x="1031600" y="0"/>
                </a:cubicBezTo>
                <a:cubicBezTo>
                  <a:pt x="1227896" y="-31201"/>
                  <a:pt x="1415219" y="65423"/>
                  <a:pt x="1598981" y="0"/>
                </a:cubicBezTo>
                <a:cubicBezTo>
                  <a:pt x="1782743" y="-65423"/>
                  <a:pt x="1914127" y="8914"/>
                  <a:pt x="2088991" y="0"/>
                </a:cubicBezTo>
                <a:cubicBezTo>
                  <a:pt x="2263855" y="-8914"/>
                  <a:pt x="2379860" y="19704"/>
                  <a:pt x="2579001" y="0"/>
                </a:cubicBezTo>
                <a:cubicBezTo>
                  <a:pt x="2633200" y="194670"/>
                  <a:pt x="2557952" y="352375"/>
                  <a:pt x="2579001" y="491405"/>
                </a:cubicBezTo>
                <a:cubicBezTo>
                  <a:pt x="2600050" y="630436"/>
                  <a:pt x="2523486" y="794371"/>
                  <a:pt x="2579001" y="982810"/>
                </a:cubicBezTo>
                <a:cubicBezTo>
                  <a:pt x="2634516" y="1171250"/>
                  <a:pt x="2548535" y="1239533"/>
                  <a:pt x="2579001" y="1474215"/>
                </a:cubicBezTo>
                <a:cubicBezTo>
                  <a:pt x="2343926" y="1491385"/>
                  <a:pt x="2177569" y="1433690"/>
                  <a:pt x="2063201" y="1474215"/>
                </a:cubicBezTo>
                <a:cubicBezTo>
                  <a:pt x="1948833" y="1514740"/>
                  <a:pt x="1756146" y="1464964"/>
                  <a:pt x="1547401" y="1474215"/>
                </a:cubicBezTo>
                <a:cubicBezTo>
                  <a:pt x="1338656" y="1483466"/>
                  <a:pt x="1271853" y="1466159"/>
                  <a:pt x="1031600" y="1474215"/>
                </a:cubicBezTo>
                <a:cubicBezTo>
                  <a:pt x="791347" y="1482271"/>
                  <a:pt x="649125" y="1442788"/>
                  <a:pt x="541590" y="1474215"/>
                </a:cubicBezTo>
                <a:cubicBezTo>
                  <a:pt x="434055" y="1505642"/>
                  <a:pt x="230819" y="1441144"/>
                  <a:pt x="0" y="1474215"/>
                </a:cubicBezTo>
                <a:cubicBezTo>
                  <a:pt x="-29653" y="1279287"/>
                  <a:pt x="17912" y="1206152"/>
                  <a:pt x="0" y="982810"/>
                </a:cubicBezTo>
                <a:cubicBezTo>
                  <a:pt x="-17912" y="759468"/>
                  <a:pt x="51468" y="665998"/>
                  <a:pt x="0" y="520889"/>
                </a:cubicBezTo>
                <a:cubicBezTo>
                  <a:pt x="-51468" y="375780"/>
                  <a:pt x="21562" y="106149"/>
                  <a:pt x="0" y="0"/>
                </a:cubicBezTo>
                <a:close/>
              </a:path>
            </a:pathLst>
          </a:custGeom>
          <a:ln w="19050">
            <a:solidFill>
              <a:schemeClr val="tx1"/>
            </a:solidFill>
            <a:extLst>
              <a:ext uri="{C807C97D-BFC1-408E-A445-0C87EB9F89A2}">
                <ask:lineSketchStyleProps xmlns:ask="http://schemas.microsoft.com/office/drawing/2018/sketchyshapes" sd="2376559083">
                  <a:prstGeom prst="rect">
                    <a:avLst/>
                  </a:prstGeom>
                  <ask:type>
                    <ask:lineSketchScribble/>
                  </ask:type>
                </ask:lineSketchStyleProps>
              </a:ext>
            </a:extLst>
          </a:ln>
        </p:spPr>
      </p:pic>
      <p:graphicFrame>
        <p:nvGraphicFramePr>
          <p:cNvPr id="10" name="Table 10">
            <a:extLst>
              <a:ext uri="{FF2B5EF4-FFF2-40B4-BE49-F238E27FC236}">
                <a16:creationId xmlns:a16="http://schemas.microsoft.com/office/drawing/2014/main" id="{C0FE90D9-98E0-4254-BA82-797BA8636ED5}"/>
              </a:ext>
            </a:extLst>
          </p:cNvPr>
          <p:cNvGraphicFramePr>
            <a:graphicFrameLocks noGrp="1"/>
          </p:cNvGraphicFramePr>
          <p:nvPr/>
        </p:nvGraphicFramePr>
        <p:xfrm>
          <a:off x="6944242" y="3336408"/>
          <a:ext cx="3225415" cy="2621315"/>
        </p:xfrm>
        <a:graphic>
          <a:graphicData uri="http://schemas.openxmlformats.org/drawingml/2006/table">
            <a:tbl>
              <a:tblPr firstRow="1" bandRow="1">
                <a:tableStyleId>{5940675A-B579-460E-94D1-54222C63F5DA}</a:tableStyleId>
              </a:tblPr>
              <a:tblGrid>
                <a:gridCol w="645083">
                  <a:extLst>
                    <a:ext uri="{9D8B030D-6E8A-4147-A177-3AD203B41FA5}">
                      <a16:colId xmlns:a16="http://schemas.microsoft.com/office/drawing/2014/main" val="3099294874"/>
                    </a:ext>
                  </a:extLst>
                </a:gridCol>
                <a:gridCol w="645083">
                  <a:extLst>
                    <a:ext uri="{9D8B030D-6E8A-4147-A177-3AD203B41FA5}">
                      <a16:colId xmlns:a16="http://schemas.microsoft.com/office/drawing/2014/main" val="1930140235"/>
                    </a:ext>
                  </a:extLst>
                </a:gridCol>
                <a:gridCol w="645083">
                  <a:extLst>
                    <a:ext uri="{9D8B030D-6E8A-4147-A177-3AD203B41FA5}">
                      <a16:colId xmlns:a16="http://schemas.microsoft.com/office/drawing/2014/main" val="2558154855"/>
                    </a:ext>
                  </a:extLst>
                </a:gridCol>
                <a:gridCol w="645083">
                  <a:extLst>
                    <a:ext uri="{9D8B030D-6E8A-4147-A177-3AD203B41FA5}">
                      <a16:colId xmlns:a16="http://schemas.microsoft.com/office/drawing/2014/main" val="1283402828"/>
                    </a:ext>
                  </a:extLst>
                </a:gridCol>
                <a:gridCol w="645083">
                  <a:extLst>
                    <a:ext uri="{9D8B030D-6E8A-4147-A177-3AD203B41FA5}">
                      <a16:colId xmlns:a16="http://schemas.microsoft.com/office/drawing/2014/main" val="2285317621"/>
                    </a:ext>
                  </a:extLst>
                </a:gridCol>
              </a:tblGrid>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3080656031"/>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4154415932"/>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4185686216"/>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1725217193"/>
                  </a:ext>
                </a:extLst>
              </a:tr>
              <a:tr h="5242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a:ea typeface="+mn-ea"/>
                          <a:cs typeface="+mn-cs"/>
                        </a:rPr>
                        <a:t>0</a:t>
                      </a:r>
                      <a:endParaRPr kumimoji="0" lang="id-ID" sz="2400" b="0" i="0" u="none" strike="noStrike" kern="1200" cap="none" spc="0" normalizeH="0" baseline="0" noProof="0" dirty="0">
                        <a:ln>
                          <a:noFill/>
                        </a:ln>
                        <a:solidFill>
                          <a:prstClr val="black"/>
                        </a:solidFill>
                        <a:effectLst/>
                        <a:uLnTx/>
                        <a:uFillTx/>
                        <a:latin typeface="Verdana"/>
                        <a:ea typeface="+mn-ea"/>
                        <a:cs typeface="+mn-cs"/>
                      </a:endParaRPr>
                    </a:p>
                  </a:txBody>
                  <a:tcPr anchor="ctr">
                    <a:solidFill>
                      <a:schemeClr val="bg1">
                        <a:lumMod val="85000"/>
                      </a:schemeClr>
                    </a:solidFill>
                  </a:tcPr>
                </a:tc>
                <a:extLst>
                  <a:ext uri="{0D108BD9-81ED-4DB2-BD59-A6C34878D82A}">
                    <a16:rowId xmlns:a16="http://schemas.microsoft.com/office/drawing/2014/main" val="3239397953"/>
                  </a:ext>
                </a:extLst>
              </a:tr>
            </a:tbl>
          </a:graphicData>
        </a:graphic>
      </p:graphicFrame>
      <p:graphicFrame>
        <p:nvGraphicFramePr>
          <p:cNvPr id="11" name="Table 10">
            <a:extLst>
              <a:ext uri="{FF2B5EF4-FFF2-40B4-BE49-F238E27FC236}">
                <a16:creationId xmlns:a16="http://schemas.microsoft.com/office/drawing/2014/main" id="{0ACAA33B-CF09-41B3-B2A1-7CFDD05E3945}"/>
              </a:ext>
            </a:extLst>
          </p:cNvPr>
          <p:cNvGraphicFramePr>
            <a:graphicFrameLocks noGrp="1"/>
          </p:cNvGraphicFramePr>
          <p:nvPr/>
        </p:nvGraphicFramePr>
        <p:xfrm>
          <a:off x="1854789" y="3304510"/>
          <a:ext cx="3225415" cy="2621315"/>
        </p:xfrm>
        <a:graphic>
          <a:graphicData uri="http://schemas.openxmlformats.org/drawingml/2006/table">
            <a:tbl>
              <a:tblPr firstRow="1" bandRow="1">
                <a:tableStyleId>{5940675A-B579-460E-94D1-54222C63F5DA}</a:tableStyleId>
              </a:tblPr>
              <a:tblGrid>
                <a:gridCol w="645083">
                  <a:extLst>
                    <a:ext uri="{9D8B030D-6E8A-4147-A177-3AD203B41FA5}">
                      <a16:colId xmlns:a16="http://schemas.microsoft.com/office/drawing/2014/main" val="3099294874"/>
                    </a:ext>
                  </a:extLst>
                </a:gridCol>
                <a:gridCol w="645083">
                  <a:extLst>
                    <a:ext uri="{9D8B030D-6E8A-4147-A177-3AD203B41FA5}">
                      <a16:colId xmlns:a16="http://schemas.microsoft.com/office/drawing/2014/main" val="1930140235"/>
                    </a:ext>
                  </a:extLst>
                </a:gridCol>
                <a:gridCol w="645083">
                  <a:extLst>
                    <a:ext uri="{9D8B030D-6E8A-4147-A177-3AD203B41FA5}">
                      <a16:colId xmlns:a16="http://schemas.microsoft.com/office/drawing/2014/main" val="2558154855"/>
                    </a:ext>
                  </a:extLst>
                </a:gridCol>
                <a:gridCol w="645083">
                  <a:extLst>
                    <a:ext uri="{9D8B030D-6E8A-4147-A177-3AD203B41FA5}">
                      <a16:colId xmlns:a16="http://schemas.microsoft.com/office/drawing/2014/main" val="1283402828"/>
                    </a:ext>
                  </a:extLst>
                </a:gridCol>
                <a:gridCol w="645083">
                  <a:extLst>
                    <a:ext uri="{9D8B030D-6E8A-4147-A177-3AD203B41FA5}">
                      <a16:colId xmlns:a16="http://schemas.microsoft.com/office/drawing/2014/main" val="2285317621"/>
                    </a:ext>
                  </a:extLst>
                </a:gridCol>
              </a:tblGrid>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3080656031"/>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4154415932"/>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4185686216"/>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1725217193"/>
                  </a:ext>
                </a:extLst>
              </a:tr>
              <a:tr h="524263">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10</a:t>
                      </a:r>
                      <a:endParaRPr lang="id-ID" sz="2400" dirty="0"/>
                    </a:p>
                  </a:txBody>
                  <a:tcPr anchor="ctr">
                    <a:solidFill>
                      <a:schemeClr val="bg1">
                        <a:lumMod val="85000"/>
                      </a:schemeClr>
                    </a:solidFill>
                  </a:tcP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tc>
                  <a:txBody>
                    <a:bodyPr/>
                    <a:lstStyle/>
                    <a:p>
                      <a:pPr algn="ctr"/>
                      <a:r>
                        <a:rPr lang="en-US" sz="2400" dirty="0"/>
                        <a:t>20</a:t>
                      </a:r>
                      <a:endParaRPr lang="id-ID" sz="2400" dirty="0"/>
                    </a:p>
                  </a:txBody>
                  <a:tcPr anchor="ctr"/>
                </a:tc>
                <a:extLst>
                  <a:ext uri="{0D108BD9-81ED-4DB2-BD59-A6C34878D82A}">
                    <a16:rowId xmlns:a16="http://schemas.microsoft.com/office/drawing/2014/main" val="323939795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5C0BB7-F1FD-49C7-A574-FC14B46A3E90}"/>
                  </a:ext>
                </a:extLst>
              </p:cNvPr>
              <p:cNvSpPr txBox="1"/>
              <p:nvPr/>
            </p:nvSpPr>
            <p:spPr>
              <a:xfrm>
                <a:off x="1072259" y="4430501"/>
                <a:ext cx="550472" cy="369332"/>
              </a:xfrm>
              <a:prstGeom prst="rect">
                <a:avLst/>
              </a:prstGeom>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m:t>
                      </m:r>
                      <m:r>
                        <a:rPr lang="en-US" sz="2400" b="0" i="1" smtClean="0">
                          <a:latin typeface="Cambria Math" panose="02040503050406030204" pitchFamily="18" charset="0"/>
                        </a:rPr>
                        <m:t>=</m:t>
                      </m:r>
                    </m:oMath>
                  </m:oMathPara>
                </a14:m>
                <a:endParaRPr lang="en-US" sz="2400" b="0" dirty="0"/>
              </a:p>
            </p:txBody>
          </p:sp>
        </mc:Choice>
        <mc:Fallback xmlns="">
          <p:sp>
            <p:nvSpPr>
              <p:cNvPr id="12" name="TextBox 11">
                <a:extLst>
                  <a:ext uri="{FF2B5EF4-FFF2-40B4-BE49-F238E27FC236}">
                    <a16:creationId xmlns:a16="http://schemas.microsoft.com/office/drawing/2014/main" id="{AC5C0BB7-F1FD-49C7-A574-FC14B46A3E90}"/>
                  </a:ext>
                </a:extLst>
              </p:cNvPr>
              <p:cNvSpPr txBox="1">
                <a:spLocks noRot="1" noChangeAspect="1" noMove="1" noResize="1" noEditPoints="1" noAdjustHandles="1" noChangeArrowheads="1" noChangeShapeType="1" noTextEdit="1"/>
              </p:cNvSpPr>
              <p:nvPr/>
            </p:nvSpPr>
            <p:spPr>
              <a:xfrm>
                <a:off x="1072259" y="4430501"/>
                <a:ext cx="550472" cy="369332"/>
              </a:xfrm>
              <a:prstGeom prst="rect">
                <a:avLst/>
              </a:prstGeom>
              <a:blipFill>
                <a:blip r:embed="rId3"/>
                <a:stretch>
                  <a:fillRect l="-10000" r="-2222" b="-10000"/>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AF9F39-9967-4D30-9E37-E17B3E28AF09}"/>
                  </a:ext>
                </a:extLst>
              </p:cNvPr>
              <p:cNvSpPr txBox="1"/>
              <p:nvPr/>
            </p:nvSpPr>
            <p:spPr>
              <a:xfrm>
                <a:off x="6100742" y="4475394"/>
                <a:ext cx="674544" cy="369332"/>
              </a:xfrm>
              <a:prstGeom prst="rect">
                <a:avLst/>
              </a:prstGeom>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oMath>
                  </m:oMathPara>
                </a14:m>
                <a:endParaRPr lang="en-US" sz="2400" b="0" dirty="0"/>
              </a:p>
            </p:txBody>
          </p:sp>
        </mc:Choice>
        <mc:Fallback xmlns="">
          <p:sp>
            <p:nvSpPr>
              <p:cNvPr id="13" name="TextBox 12">
                <a:extLst>
                  <a:ext uri="{FF2B5EF4-FFF2-40B4-BE49-F238E27FC236}">
                    <a16:creationId xmlns:a16="http://schemas.microsoft.com/office/drawing/2014/main" id="{FCAF9F39-9967-4D30-9E37-E17B3E28AF09}"/>
                  </a:ext>
                </a:extLst>
              </p:cNvPr>
              <p:cNvSpPr txBox="1">
                <a:spLocks noRot="1" noChangeAspect="1" noMove="1" noResize="1" noEditPoints="1" noAdjustHandles="1" noChangeArrowheads="1" noChangeShapeType="1" noTextEdit="1"/>
              </p:cNvSpPr>
              <p:nvPr/>
            </p:nvSpPr>
            <p:spPr>
              <a:xfrm>
                <a:off x="6100742" y="4475394"/>
                <a:ext cx="674544" cy="369332"/>
              </a:xfrm>
              <a:prstGeom prst="rect">
                <a:avLst/>
              </a:prstGeom>
              <a:blipFill>
                <a:blip r:embed="rId4"/>
                <a:stretch>
                  <a:fillRect l="-8182" r="-1818" b="-13115"/>
                </a:stretch>
              </a:blipFill>
              <a:ln>
                <a:noFill/>
              </a:ln>
            </p:spPr>
            <p:txBody>
              <a:bodyPr/>
              <a:lstStyle/>
              <a:p>
                <a:r>
                  <a:rPr lang="id-ID">
                    <a:noFill/>
                  </a:rPr>
                  <a:t> </a:t>
                </a:r>
              </a:p>
            </p:txBody>
          </p:sp>
        </mc:Fallback>
      </mc:AlternateContent>
    </p:spTree>
    <p:extLst>
      <p:ext uri="{BB962C8B-B14F-4D97-AF65-F5344CB8AC3E}">
        <p14:creationId xmlns:p14="http://schemas.microsoft.com/office/powerpoint/2010/main" val="45956275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151AEF-6F2D-43FC-AA32-CCC2AAE76183}"/>
              </a:ext>
            </a:extLst>
          </p:cNvPr>
          <p:cNvPicPr>
            <a:picLocks noChangeAspect="1"/>
          </p:cNvPicPr>
          <p:nvPr/>
        </p:nvPicPr>
        <p:blipFill>
          <a:blip r:embed="rId2"/>
          <a:stretch>
            <a:fillRect/>
          </a:stretch>
        </p:blipFill>
        <p:spPr>
          <a:xfrm>
            <a:off x="2434855" y="1336418"/>
            <a:ext cx="8194762" cy="4951003"/>
          </a:xfrm>
          <a:prstGeom prst="rect">
            <a:avLst/>
          </a:prstGeom>
        </p:spPr>
      </p:pic>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27</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Edges in Image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spTree>
    <p:extLst>
      <p:ext uri="{BB962C8B-B14F-4D97-AF65-F5344CB8AC3E}">
        <p14:creationId xmlns:p14="http://schemas.microsoft.com/office/powerpoint/2010/main" val="226167367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28</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Edges in Image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pic>
        <p:nvPicPr>
          <p:cNvPr id="6" name="Picture 5">
            <a:extLst>
              <a:ext uri="{FF2B5EF4-FFF2-40B4-BE49-F238E27FC236}">
                <a16:creationId xmlns:a16="http://schemas.microsoft.com/office/drawing/2014/main" id="{96CD0DD9-E54B-4D09-A0E3-FBC8A7A4579C}"/>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2333" t="1399" r="4946" b="3359"/>
          <a:stretch/>
        </p:blipFill>
        <p:spPr>
          <a:xfrm>
            <a:off x="4345860" y="1229031"/>
            <a:ext cx="5577782" cy="5089005"/>
          </a:xfrm>
          <a:prstGeom prst="rect">
            <a:avLst/>
          </a:prstGeom>
        </p:spPr>
      </p:pic>
      <p:sp>
        <p:nvSpPr>
          <p:cNvPr id="7" name="TextBox 6">
            <a:extLst>
              <a:ext uri="{FF2B5EF4-FFF2-40B4-BE49-F238E27FC236}">
                <a16:creationId xmlns:a16="http://schemas.microsoft.com/office/drawing/2014/main" id="{AF0C63B7-3F42-4A2B-A41B-CA6A411EC445}"/>
              </a:ext>
            </a:extLst>
          </p:cNvPr>
          <p:cNvSpPr txBox="1"/>
          <p:nvPr/>
        </p:nvSpPr>
        <p:spPr>
          <a:xfrm>
            <a:off x="2573159" y="2346320"/>
            <a:ext cx="1720645" cy="646331"/>
          </a:xfrm>
          <a:prstGeom prst="rect">
            <a:avLst/>
          </a:prstGeom>
          <a:noFill/>
          <a:ln>
            <a:noFill/>
          </a:ln>
        </p:spPr>
        <p:txBody>
          <a:bodyPr wrap="square">
            <a:spAutoFit/>
          </a:bodyPr>
          <a:lstStyle/>
          <a:p>
            <a:pPr algn="r"/>
            <a:r>
              <a:rPr lang="en-US" sz="1800" b="0" i="0" u="none" strike="noStrike" baseline="0" dirty="0">
                <a:solidFill>
                  <a:srgbClr val="000000"/>
                </a:solidFill>
                <a:latin typeface="+mj-lt"/>
              </a:rPr>
              <a:t>Original Image</a:t>
            </a:r>
            <a:endParaRPr lang="id-ID" dirty="0">
              <a:latin typeface="+mj-lt"/>
            </a:endParaRPr>
          </a:p>
        </p:txBody>
      </p:sp>
      <p:sp>
        <p:nvSpPr>
          <p:cNvPr id="10" name="TextBox 9">
            <a:extLst>
              <a:ext uri="{FF2B5EF4-FFF2-40B4-BE49-F238E27FC236}">
                <a16:creationId xmlns:a16="http://schemas.microsoft.com/office/drawing/2014/main" id="{0BAA7A86-029D-4739-8A0A-93FD84BBFD9C}"/>
              </a:ext>
            </a:extLst>
          </p:cNvPr>
          <p:cNvSpPr txBox="1"/>
          <p:nvPr/>
        </p:nvSpPr>
        <p:spPr>
          <a:xfrm>
            <a:off x="2573158" y="4557178"/>
            <a:ext cx="1720645" cy="369332"/>
          </a:xfrm>
          <a:prstGeom prst="rect">
            <a:avLst/>
          </a:prstGeom>
          <a:noFill/>
          <a:ln>
            <a:noFill/>
          </a:ln>
        </p:spPr>
        <p:txBody>
          <a:bodyPr wrap="square">
            <a:spAutoFit/>
          </a:bodyPr>
          <a:lstStyle/>
          <a:p>
            <a:pPr algn="r"/>
            <a:r>
              <a:rPr lang="en-US" sz="1800" b="0" i="0" u="none" strike="noStrike" baseline="0" dirty="0">
                <a:solidFill>
                  <a:srgbClr val="000000"/>
                </a:solidFill>
                <a:latin typeface="+mj-lt"/>
              </a:rPr>
              <a:t>x-direction</a:t>
            </a:r>
            <a:endParaRPr lang="id-ID" dirty="0">
              <a:latin typeface="+mj-lt"/>
            </a:endParaRPr>
          </a:p>
        </p:txBody>
      </p:sp>
      <p:sp>
        <p:nvSpPr>
          <p:cNvPr id="11" name="TextBox 10">
            <a:extLst>
              <a:ext uri="{FF2B5EF4-FFF2-40B4-BE49-F238E27FC236}">
                <a16:creationId xmlns:a16="http://schemas.microsoft.com/office/drawing/2014/main" id="{18BC1E66-BF33-40CA-9561-3EC16CD8E6B0}"/>
              </a:ext>
            </a:extLst>
          </p:cNvPr>
          <p:cNvSpPr txBox="1"/>
          <p:nvPr/>
        </p:nvSpPr>
        <p:spPr>
          <a:xfrm>
            <a:off x="9923643" y="2346320"/>
            <a:ext cx="1720645" cy="646331"/>
          </a:xfrm>
          <a:prstGeom prst="rect">
            <a:avLst/>
          </a:prstGeom>
          <a:noFill/>
          <a:ln>
            <a:noFill/>
          </a:ln>
        </p:spPr>
        <p:txBody>
          <a:bodyPr wrap="square">
            <a:spAutoFit/>
          </a:bodyPr>
          <a:lstStyle/>
          <a:p>
            <a:r>
              <a:rPr lang="en-US" sz="1800" b="0" i="0" u="none" strike="noStrike" baseline="0" dirty="0">
                <a:solidFill>
                  <a:srgbClr val="000000"/>
                </a:solidFill>
                <a:latin typeface="+mj-lt"/>
              </a:rPr>
              <a:t>Gradient magnitude</a:t>
            </a:r>
            <a:endParaRPr lang="id-ID" dirty="0">
              <a:latin typeface="+mj-lt"/>
            </a:endParaRPr>
          </a:p>
        </p:txBody>
      </p:sp>
      <p:sp>
        <p:nvSpPr>
          <p:cNvPr id="12" name="TextBox 11">
            <a:extLst>
              <a:ext uri="{FF2B5EF4-FFF2-40B4-BE49-F238E27FC236}">
                <a16:creationId xmlns:a16="http://schemas.microsoft.com/office/drawing/2014/main" id="{65A1DBD8-5839-410F-8DEA-6E31E4FEA13A}"/>
              </a:ext>
            </a:extLst>
          </p:cNvPr>
          <p:cNvSpPr txBox="1"/>
          <p:nvPr/>
        </p:nvSpPr>
        <p:spPr>
          <a:xfrm>
            <a:off x="9923642" y="4557178"/>
            <a:ext cx="1720645" cy="369332"/>
          </a:xfrm>
          <a:prstGeom prst="rect">
            <a:avLst/>
          </a:prstGeom>
          <a:noFill/>
          <a:ln>
            <a:noFill/>
          </a:ln>
        </p:spPr>
        <p:txBody>
          <a:bodyPr wrap="square">
            <a:spAutoFit/>
          </a:bodyPr>
          <a:lstStyle/>
          <a:p>
            <a:r>
              <a:rPr lang="en-US" sz="1800" b="0" i="0" u="none" strike="noStrike" baseline="0" dirty="0">
                <a:solidFill>
                  <a:srgbClr val="000000"/>
                </a:solidFill>
                <a:latin typeface="+mj-lt"/>
              </a:rPr>
              <a:t>y-direction</a:t>
            </a:r>
            <a:endParaRPr lang="id-ID" dirty="0">
              <a:latin typeface="+mj-lt"/>
            </a:endParaRPr>
          </a:p>
        </p:txBody>
      </p:sp>
    </p:spTree>
    <p:extLst>
      <p:ext uri="{BB962C8B-B14F-4D97-AF65-F5344CB8AC3E}">
        <p14:creationId xmlns:p14="http://schemas.microsoft.com/office/powerpoint/2010/main" val="361724512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29</a:t>
            </a:fld>
            <a:endParaRPr lang="en-US" dirty="0"/>
          </a:p>
        </p:txBody>
      </p:sp>
      <p:sp>
        <p:nvSpPr>
          <p:cNvPr id="7" name="Title 6"/>
          <p:cNvSpPr>
            <a:spLocks noGrp="1"/>
          </p:cNvSpPr>
          <p:nvPr>
            <p:ph type="title"/>
          </p:nvPr>
        </p:nvSpPr>
        <p:spPr>
          <a:xfrm>
            <a:off x="1932781" y="3001934"/>
            <a:ext cx="8326438" cy="641239"/>
          </a:xfrm>
        </p:spPr>
        <p:txBody>
          <a:bodyPr/>
          <a:lstStyle/>
          <a:p>
            <a:pPr algn="ctr"/>
            <a:r>
              <a:rPr lang="en-US" dirty="0"/>
              <a:t>Image Noise</a:t>
            </a:r>
          </a:p>
        </p:txBody>
      </p:sp>
      <p:sp>
        <p:nvSpPr>
          <p:cNvPr id="8" name="Text Placeholder 7"/>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31559868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3</a:t>
            </a:fld>
            <a:endParaRPr lang="en-US" dirty="0"/>
          </a:p>
        </p:txBody>
      </p:sp>
      <p:sp>
        <p:nvSpPr>
          <p:cNvPr id="7" name="Title 6"/>
          <p:cNvSpPr>
            <a:spLocks noGrp="1"/>
          </p:cNvSpPr>
          <p:nvPr>
            <p:ph type="title"/>
          </p:nvPr>
        </p:nvSpPr>
        <p:spPr>
          <a:xfrm>
            <a:off x="1932781" y="3001934"/>
            <a:ext cx="8326438" cy="641239"/>
          </a:xfrm>
        </p:spPr>
        <p:txBody>
          <a:bodyPr/>
          <a:lstStyle/>
          <a:p>
            <a:pPr algn="ctr"/>
            <a:r>
              <a:rPr lang="en-US" dirty="0"/>
              <a:t>Edges</a:t>
            </a:r>
          </a:p>
        </p:txBody>
      </p:sp>
      <p:sp>
        <p:nvSpPr>
          <p:cNvPr id="8" name="Text Placeholder 7"/>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161571190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a:xfrm>
            <a:off x="519878" y="6451887"/>
            <a:ext cx="478367" cy="365125"/>
          </a:xfrm>
        </p:spPr>
        <p:txBody>
          <a:bodyPr/>
          <a:lstStyle/>
          <a:p>
            <a:fld id="{1F2884EB-C6E3-684C-A39B-0E652C4E0E60}" type="slidenum">
              <a:rPr lang="en-US" smtClean="0"/>
              <a:pPr/>
              <a:t>30</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a:xfrm>
            <a:off x="486834" y="1336418"/>
            <a:ext cx="11101917" cy="641239"/>
          </a:xfrm>
        </p:spPr>
        <p:txBody>
          <a:bodyPr/>
          <a:lstStyle/>
          <a:p>
            <a:r>
              <a:rPr lang="en-US" dirty="0"/>
              <a:t>Image Noise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a:xfrm>
            <a:off x="7224218" y="6451601"/>
            <a:ext cx="4421037" cy="365125"/>
          </a:xfrm>
        </p:spPr>
        <p:txBody>
          <a:bodyPr/>
          <a:lstStyle/>
          <a:p>
            <a:r>
              <a:rPr lang="en-US" dirty="0"/>
              <a:t>Computer Vision</a:t>
            </a:r>
            <a:endParaRPr lang="id-ID" dirty="0"/>
          </a:p>
        </p:txBody>
      </p:sp>
      <p:pic>
        <p:nvPicPr>
          <p:cNvPr id="7" name="Content Placeholder 6">
            <a:extLst>
              <a:ext uri="{FF2B5EF4-FFF2-40B4-BE49-F238E27FC236}">
                <a16:creationId xmlns:a16="http://schemas.microsoft.com/office/drawing/2014/main" id="{C034F59E-953D-4EDA-A4BC-BBA8DD28D5C9}"/>
              </a:ext>
            </a:extLst>
          </p:cNvPr>
          <p:cNvPicPr>
            <a:picLocks noGrp="1" noChangeAspect="1"/>
          </p:cNvPicPr>
          <p:nvPr>
            <p:ph sz="quarter" idx="14"/>
          </p:nvPr>
        </p:nvPicPr>
        <p:blipFill>
          <a:blip r:embed="rId2"/>
          <a:stretch>
            <a:fillRect/>
          </a:stretch>
        </p:blipFill>
        <p:spPr>
          <a:xfrm>
            <a:off x="1996332" y="2071688"/>
            <a:ext cx="8085036" cy="3963987"/>
          </a:xfrm>
        </p:spPr>
      </p:pic>
    </p:spTree>
    <p:extLst>
      <p:ext uri="{BB962C8B-B14F-4D97-AF65-F5344CB8AC3E}">
        <p14:creationId xmlns:p14="http://schemas.microsoft.com/office/powerpoint/2010/main" val="350424735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31</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a:xfrm>
            <a:off x="486834" y="1336419"/>
            <a:ext cx="11101917" cy="1051560"/>
          </a:xfrm>
        </p:spPr>
        <p:txBody>
          <a:bodyPr/>
          <a:lstStyle/>
          <a:p>
            <a:r>
              <a:rPr lang="en-US" dirty="0"/>
              <a:t>Intensity </a:t>
            </a:r>
            <a:br>
              <a:rPr lang="en-US" dirty="0"/>
            </a:br>
            <a:r>
              <a:rPr lang="en-US" dirty="0"/>
              <a:t>profile</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pic>
        <p:nvPicPr>
          <p:cNvPr id="6" name="Picture 5">
            <a:extLst>
              <a:ext uri="{FF2B5EF4-FFF2-40B4-BE49-F238E27FC236}">
                <a16:creationId xmlns:a16="http://schemas.microsoft.com/office/drawing/2014/main" id="{A9A67EF0-2DE3-4AD2-9715-18D5A420D94B}"/>
              </a:ext>
            </a:extLst>
          </p:cNvPr>
          <p:cNvPicPr>
            <a:picLocks noChangeAspect="1"/>
          </p:cNvPicPr>
          <p:nvPr/>
        </p:nvPicPr>
        <p:blipFill>
          <a:blip r:embed="rId2"/>
          <a:stretch>
            <a:fillRect/>
          </a:stretch>
        </p:blipFill>
        <p:spPr>
          <a:xfrm>
            <a:off x="7314492" y="202019"/>
            <a:ext cx="4697836" cy="6249582"/>
          </a:xfrm>
          <a:prstGeom prst="rect">
            <a:avLst/>
          </a:prstGeom>
        </p:spPr>
      </p:pic>
      <p:pic>
        <p:nvPicPr>
          <p:cNvPr id="8" name="Picture 7">
            <a:extLst>
              <a:ext uri="{FF2B5EF4-FFF2-40B4-BE49-F238E27FC236}">
                <a16:creationId xmlns:a16="http://schemas.microsoft.com/office/drawing/2014/main" id="{359E4842-0531-4021-B4D7-AFB72F3A5A58}"/>
              </a:ext>
            </a:extLst>
          </p:cNvPr>
          <p:cNvPicPr>
            <a:picLocks noChangeAspect="1"/>
          </p:cNvPicPr>
          <p:nvPr/>
        </p:nvPicPr>
        <p:blipFill>
          <a:blip r:embed="rId3"/>
          <a:stretch>
            <a:fillRect/>
          </a:stretch>
        </p:blipFill>
        <p:spPr>
          <a:xfrm>
            <a:off x="2690037" y="261681"/>
            <a:ext cx="3780105" cy="3165837"/>
          </a:xfrm>
          <a:prstGeom prst="rect">
            <a:avLst/>
          </a:prstGeom>
        </p:spPr>
      </p:pic>
      <p:pic>
        <p:nvPicPr>
          <p:cNvPr id="11" name="Picture 10">
            <a:extLst>
              <a:ext uri="{FF2B5EF4-FFF2-40B4-BE49-F238E27FC236}">
                <a16:creationId xmlns:a16="http://schemas.microsoft.com/office/drawing/2014/main" id="{7940FEED-D55F-4560-BB21-CDBF7DEA2998}"/>
              </a:ext>
            </a:extLst>
          </p:cNvPr>
          <p:cNvPicPr>
            <a:picLocks noChangeAspect="1"/>
          </p:cNvPicPr>
          <p:nvPr/>
        </p:nvPicPr>
        <p:blipFill>
          <a:blip r:embed="rId4"/>
          <a:stretch>
            <a:fillRect/>
          </a:stretch>
        </p:blipFill>
        <p:spPr>
          <a:xfrm>
            <a:off x="2690037" y="3427518"/>
            <a:ext cx="3780105" cy="3024083"/>
          </a:xfrm>
          <a:prstGeom prst="rect">
            <a:avLst/>
          </a:prstGeom>
        </p:spPr>
      </p:pic>
      <p:cxnSp>
        <p:nvCxnSpPr>
          <p:cNvPr id="7" name="Straight Connector 6">
            <a:extLst>
              <a:ext uri="{FF2B5EF4-FFF2-40B4-BE49-F238E27FC236}">
                <a16:creationId xmlns:a16="http://schemas.microsoft.com/office/drawing/2014/main" id="{0B38164E-414D-4975-B5DB-63767CECF25B}"/>
              </a:ext>
            </a:extLst>
          </p:cNvPr>
          <p:cNvCxnSpPr/>
          <p:nvPr/>
        </p:nvCxnSpPr>
        <p:spPr>
          <a:xfrm>
            <a:off x="7330548" y="4181213"/>
            <a:ext cx="4663440" cy="0"/>
          </a:xfrm>
          <a:prstGeom prst="line">
            <a:avLst/>
          </a:prstGeom>
          <a:ln>
            <a:solidFill>
              <a:srgbClr val="FF0000"/>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550516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1F2884EB-C6E3-684C-A39B-0E652C4E0E60}" type="slidenum">
              <a:rPr lang="en-US" smtClean="0"/>
              <a:pPr/>
              <a:t>32</a:t>
            </a:fld>
            <a:endParaRPr lang="en-US" dirty="0"/>
          </a:p>
        </p:txBody>
      </p:sp>
      <p:sp>
        <p:nvSpPr>
          <p:cNvPr id="7" name="Title 6"/>
          <p:cNvSpPr>
            <a:spLocks noGrp="1"/>
          </p:cNvSpPr>
          <p:nvPr>
            <p:ph type="title"/>
          </p:nvPr>
        </p:nvSpPr>
        <p:spPr/>
        <p:txBody>
          <a:bodyPr/>
          <a:lstStyle/>
          <a:p>
            <a:r>
              <a:rPr lang="en-US" dirty="0"/>
              <a:t>Image Histogram</a:t>
            </a:r>
          </a:p>
        </p:txBody>
      </p:sp>
      <p:sp>
        <p:nvSpPr>
          <p:cNvPr id="8" name="Text Placeholder 7"/>
          <p:cNvSpPr>
            <a:spLocks noGrp="1"/>
          </p:cNvSpPr>
          <p:nvPr>
            <p:ph type="body" sz="quarter" idx="17"/>
          </p:nvPr>
        </p:nvSpPr>
        <p:spPr/>
        <p:txBody>
          <a:bodyPr/>
          <a:lstStyle/>
          <a:p>
            <a:r>
              <a:rPr lang="id-ID" dirty="0"/>
              <a:t>Computer Vision</a:t>
            </a:r>
          </a:p>
        </p:txBody>
      </p:sp>
      <p:pic>
        <p:nvPicPr>
          <p:cNvPr id="4" name="Picture 3">
            <a:extLst>
              <a:ext uri="{FF2B5EF4-FFF2-40B4-BE49-F238E27FC236}">
                <a16:creationId xmlns:a16="http://schemas.microsoft.com/office/drawing/2014/main" id="{D09C373F-433E-4E61-839B-7568B50EA886}"/>
              </a:ext>
            </a:extLst>
          </p:cNvPr>
          <p:cNvPicPr>
            <a:picLocks noChangeAspect="1"/>
          </p:cNvPicPr>
          <p:nvPr/>
        </p:nvPicPr>
        <p:blipFill>
          <a:blip r:embed="rId2"/>
          <a:stretch>
            <a:fillRect/>
          </a:stretch>
        </p:blipFill>
        <p:spPr>
          <a:xfrm>
            <a:off x="486834" y="2056604"/>
            <a:ext cx="11101916" cy="4188053"/>
          </a:xfrm>
          <a:prstGeom prst="rect">
            <a:avLst/>
          </a:prstGeom>
        </p:spPr>
      </p:pic>
    </p:spTree>
    <p:extLst>
      <p:ext uri="{BB962C8B-B14F-4D97-AF65-F5344CB8AC3E}">
        <p14:creationId xmlns:p14="http://schemas.microsoft.com/office/powerpoint/2010/main" val="230571363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225CF8A-1A78-420B-9D4E-7C642B2C607E}"/>
              </a:ext>
            </a:extLst>
          </p:cNvPr>
          <p:cNvSpPr>
            <a:spLocks noGrp="1"/>
          </p:cNvSpPr>
          <p:nvPr>
            <p:ph sz="quarter" idx="14"/>
          </p:nvPr>
        </p:nvSpPr>
        <p:spPr/>
        <p:txBody>
          <a:bodyPr/>
          <a:lstStyle/>
          <a:p>
            <a:r>
              <a:rPr lang="en-US" sz="2000" dirty="0"/>
              <a:t>Consider a single row or column of the image</a:t>
            </a:r>
          </a:p>
          <a:p>
            <a:pPr lvl="1"/>
            <a:r>
              <a:rPr lang="en-US" dirty="0"/>
              <a:t>Plotting intensity as a function of position gives a signal</a:t>
            </a:r>
            <a:endParaRPr lang="id-ID" dirty="0"/>
          </a:p>
        </p:txBody>
      </p:sp>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33</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Effects of Noise</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pic>
        <p:nvPicPr>
          <p:cNvPr id="16" name="Picture 15">
            <a:extLst>
              <a:ext uri="{FF2B5EF4-FFF2-40B4-BE49-F238E27FC236}">
                <a16:creationId xmlns:a16="http://schemas.microsoft.com/office/drawing/2014/main" id="{9167C4D6-9B99-402B-96AA-FA003EB7996A}"/>
              </a:ext>
            </a:extLst>
          </p:cNvPr>
          <p:cNvPicPr>
            <a:picLocks noChangeAspect="1"/>
          </p:cNvPicPr>
          <p:nvPr/>
        </p:nvPicPr>
        <p:blipFill>
          <a:blip r:embed="rId2"/>
          <a:stretch>
            <a:fillRect/>
          </a:stretch>
        </p:blipFill>
        <p:spPr>
          <a:xfrm>
            <a:off x="5950395" y="3397316"/>
            <a:ext cx="5558118" cy="2088776"/>
          </a:xfrm>
          <a:prstGeom prst="rect">
            <a:avLst/>
          </a:prstGeom>
        </p:spPr>
      </p:pic>
      <p:pic>
        <p:nvPicPr>
          <p:cNvPr id="18" name="Picture 17">
            <a:extLst>
              <a:ext uri="{FF2B5EF4-FFF2-40B4-BE49-F238E27FC236}">
                <a16:creationId xmlns:a16="http://schemas.microsoft.com/office/drawing/2014/main" id="{9FBE4C7C-3085-4AE3-98B9-E0817097BC26}"/>
              </a:ext>
            </a:extLst>
          </p:cNvPr>
          <p:cNvPicPr>
            <a:picLocks noChangeAspect="1"/>
          </p:cNvPicPr>
          <p:nvPr/>
        </p:nvPicPr>
        <p:blipFill>
          <a:blip r:embed="rId3"/>
          <a:stretch>
            <a:fillRect/>
          </a:stretch>
        </p:blipFill>
        <p:spPr>
          <a:xfrm>
            <a:off x="1631925" y="3223538"/>
            <a:ext cx="2426971" cy="2395370"/>
          </a:xfrm>
          <a:prstGeom prst="rect">
            <a:avLst/>
          </a:prstGeom>
          <a:ln>
            <a:solidFill>
              <a:schemeClr val="tx1"/>
            </a:solidFill>
          </a:ln>
        </p:spPr>
      </p:pic>
      <p:cxnSp>
        <p:nvCxnSpPr>
          <p:cNvPr id="20" name="Straight Connector 19">
            <a:extLst>
              <a:ext uri="{FF2B5EF4-FFF2-40B4-BE49-F238E27FC236}">
                <a16:creationId xmlns:a16="http://schemas.microsoft.com/office/drawing/2014/main" id="{AB438EBF-7778-4FCD-AF8D-5EB07E9E1638}"/>
              </a:ext>
            </a:extLst>
          </p:cNvPr>
          <p:cNvCxnSpPr>
            <a:cxnSpLocks/>
            <a:stCxn id="18" idx="1"/>
            <a:endCxn id="18" idx="3"/>
          </p:cNvCxnSpPr>
          <p:nvPr/>
        </p:nvCxnSpPr>
        <p:spPr>
          <a:xfrm>
            <a:off x="1631925" y="4421223"/>
            <a:ext cx="2426971" cy="0"/>
          </a:xfrm>
          <a:prstGeom prst="line">
            <a:avLst/>
          </a:prstGeom>
          <a:ln>
            <a:solidFill>
              <a:srgbClr val="FF0000"/>
            </a:solidFill>
          </a:ln>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E88B01B-E9D4-4170-BB39-61535DF2DAF2}"/>
                  </a:ext>
                </a:extLst>
              </p:cNvPr>
              <p:cNvSpPr/>
              <p:nvPr/>
            </p:nvSpPr>
            <p:spPr>
              <a:xfrm>
                <a:off x="4630993" y="4128043"/>
                <a:ext cx="1133856" cy="627322"/>
              </a:xfrm>
              <a:custGeom>
                <a:avLst/>
                <a:gdLst>
                  <a:gd name="connsiteX0" fmla="*/ 0 w 1133856"/>
                  <a:gd name="connsiteY0" fmla="*/ 0 h 627322"/>
                  <a:gd name="connsiteX1" fmla="*/ 578267 w 1133856"/>
                  <a:gd name="connsiteY1" fmla="*/ 0 h 627322"/>
                  <a:gd name="connsiteX2" fmla="*/ 1133856 w 1133856"/>
                  <a:gd name="connsiteY2" fmla="*/ 0 h 627322"/>
                  <a:gd name="connsiteX3" fmla="*/ 1133856 w 1133856"/>
                  <a:gd name="connsiteY3" fmla="*/ 307388 h 627322"/>
                  <a:gd name="connsiteX4" fmla="*/ 1133856 w 1133856"/>
                  <a:gd name="connsiteY4" fmla="*/ 627322 h 627322"/>
                  <a:gd name="connsiteX5" fmla="*/ 544251 w 1133856"/>
                  <a:gd name="connsiteY5" fmla="*/ 627322 h 627322"/>
                  <a:gd name="connsiteX6" fmla="*/ 0 w 1133856"/>
                  <a:gd name="connsiteY6" fmla="*/ 627322 h 627322"/>
                  <a:gd name="connsiteX7" fmla="*/ 0 w 1133856"/>
                  <a:gd name="connsiteY7" fmla="*/ 313661 h 627322"/>
                  <a:gd name="connsiteX8" fmla="*/ 0 w 1133856"/>
                  <a:gd name="connsiteY8" fmla="*/ 0 h 6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856" h="627322" fill="none" extrusionOk="0">
                    <a:moveTo>
                      <a:pt x="0" y="0"/>
                    </a:moveTo>
                    <a:cubicBezTo>
                      <a:pt x="210061" y="-32083"/>
                      <a:pt x="323464" y="57231"/>
                      <a:pt x="578267" y="0"/>
                    </a:cubicBezTo>
                    <a:cubicBezTo>
                      <a:pt x="833070" y="-57231"/>
                      <a:pt x="910092" y="54003"/>
                      <a:pt x="1133856" y="0"/>
                    </a:cubicBezTo>
                    <a:cubicBezTo>
                      <a:pt x="1135052" y="66503"/>
                      <a:pt x="1125853" y="175002"/>
                      <a:pt x="1133856" y="307388"/>
                    </a:cubicBezTo>
                    <a:cubicBezTo>
                      <a:pt x="1141859" y="439774"/>
                      <a:pt x="1128872" y="540491"/>
                      <a:pt x="1133856" y="627322"/>
                    </a:cubicBezTo>
                    <a:cubicBezTo>
                      <a:pt x="1014166" y="693668"/>
                      <a:pt x="804950" y="605103"/>
                      <a:pt x="544251" y="627322"/>
                    </a:cubicBezTo>
                    <a:cubicBezTo>
                      <a:pt x="283552" y="649541"/>
                      <a:pt x="247594" y="592935"/>
                      <a:pt x="0" y="627322"/>
                    </a:cubicBezTo>
                    <a:cubicBezTo>
                      <a:pt x="-15077" y="553153"/>
                      <a:pt x="13096" y="429444"/>
                      <a:pt x="0" y="313661"/>
                    </a:cubicBezTo>
                    <a:cubicBezTo>
                      <a:pt x="-13096" y="197878"/>
                      <a:pt x="31962" y="131433"/>
                      <a:pt x="0" y="0"/>
                    </a:cubicBezTo>
                    <a:close/>
                  </a:path>
                  <a:path w="1133856" h="627322" stroke="0" extrusionOk="0">
                    <a:moveTo>
                      <a:pt x="0" y="0"/>
                    </a:moveTo>
                    <a:cubicBezTo>
                      <a:pt x="117450" y="-50404"/>
                      <a:pt x="385303" y="14615"/>
                      <a:pt x="555589" y="0"/>
                    </a:cubicBezTo>
                    <a:cubicBezTo>
                      <a:pt x="725875" y="-14615"/>
                      <a:pt x="966370" y="48765"/>
                      <a:pt x="1133856" y="0"/>
                    </a:cubicBezTo>
                    <a:cubicBezTo>
                      <a:pt x="1157009" y="72965"/>
                      <a:pt x="1127916" y="192154"/>
                      <a:pt x="1133856" y="326207"/>
                    </a:cubicBezTo>
                    <a:cubicBezTo>
                      <a:pt x="1139796" y="460260"/>
                      <a:pt x="1099525" y="498329"/>
                      <a:pt x="1133856" y="627322"/>
                    </a:cubicBezTo>
                    <a:cubicBezTo>
                      <a:pt x="1023116" y="636519"/>
                      <a:pt x="777953" y="624758"/>
                      <a:pt x="589605" y="627322"/>
                    </a:cubicBezTo>
                    <a:cubicBezTo>
                      <a:pt x="401257" y="629886"/>
                      <a:pt x="119144" y="615221"/>
                      <a:pt x="0" y="627322"/>
                    </a:cubicBezTo>
                    <a:cubicBezTo>
                      <a:pt x="-29807" y="483700"/>
                      <a:pt x="15652" y="397389"/>
                      <a:pt x="0" y="319934"/>
                    </a:cubicBezTo>
                    <a:cubicBezTo>
                      <a:pt x="-15652" y="242479"/>
                      <a:pt x="28308" y="101331"/>
                      <a:pt x="0" y="0"/>
                    </a:cubicBezTo>
                    <a:close/>
                  </a:path>
                </a:pathLst>
              </a:custGeom>
              <a:ln w="19050">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oMath>
                  </m:oMathPara>
                </a14:m>
                <a:endParaRPr lang="en-US" sz="2800" dirty="0"/>
              </a:p>
            </p:txBody>
          </p:sp>
        </mc:Choice>
        <mc:Fallback xmlns="">
          <p:sp>
            <p:nvSpPr>
              <p:cNvPr id="22" name="Rectangle 21">
                <a:extLst>
                  <a:ext uri="{FF2B5EF4-FFF2-40B4-BE49-F238E27FC236}">
                    <a16:creationId xmlns:a16="http://schemas.microsoft.com/office/drawing/2014/main" id="{4E88B01B-E9D4-4170-BB39-61535DF2DAF2}"/>
                  </a:ext>
                </a:extLst>
              </p:cNvPr>
              <p:cNvSpPr>
                <a:spLocks noRot="1" noChangeAspect="1" noMove="1" noResize="1" noEditPoints="1" noAdjustHandles="1" noChangeArrowheads="1" noChangeShapeType="1" noTextEdit="1"/>
              </p:cNvSpPr>
              <p:nvPr/>
            </p:nvSpPr>
            <p:spPr>
              <a:xfrm>
                <a:off x="4630993" y="4128043"/>
                <a:ext cx="1133856" cy="627322"/>
              </a:xfrm>
              <a:prstGeom prst="rect">
                <a:avLst/>
              </a:prstGeom>
              <a:blipFill>
                <a:blip r:embed="rId4"/>
                <a:stretch>
                  <a:fillRect/>
                </a:stretch>
              </a:blipFill>
              <a:ln w="19050">
                <a:extLst>
                  <a:ext uri="{C807C97D-BFC1-408E-A445-0C87EB9F89A2}">
                    <ask:lineSketchStyleProps xmlns:ask="http://schemas.microsoft.com/office/drawing/2018/sketchyshapes" sd="920769958">
                      <a:custGeom>
                        <a:avLst/>
                        <a:gdLst>
                          <a:gd name="connsiteX0" fmla="*/ 0 w 1133856"/>
                          <a:gd name="connsiteY0" fmla="*/ 0 h 627322"/>
                          <a:gd name="connsiteX1" fmla="*/ 578267 w 1133856"/>
                          <a:gd name="connsiteY1" fmla="*/ 0 h 627322"/>
                          <a:gd name="connsiteX2" fmla="*/ 1133856 w 1133856"/>
                          <a:gd name="connsiteY2" fmla="*/ 0 h 627322"/>
                          <a:gd name="connsiteX3" fmla="*/ 1133856 w 1133856"/>
                          <a:gd name="connsiteY3" fmla="*/ 307388 h 627322"/>
                          <a:gd name="connsiteX4" fmla="*/ 1133856 w 1133856"/>
                          <a:gd name="connsiteY4" fmla="*/ 627322 h 627322"/>
                          <a:gd name="connsiteX5" fmla="*/ 544251 w 1133856"/>
                          <a:gd name="connsiteY5" fmla="*/ 627322 h 627322"/>
                          <a:gd name="connsiteX6" fmla="*/ 0 w 1133856"/>
                          <a:gd name="connsiteY6" fmla="*/ 627322 h 627322"/>
                          <a:gd name="connsiteX7" fmla="*/ 0 w 1133856"/>
                          <a:gd name="connsiteY7" fmla="*/ 313661 h 627322"/>
                          <a:gd name="connsiteX8" fmla="*/ 0 w 1133856"/>
                          <a:gd name="connsiteY8" fmla="*/ 0 h 6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856" h="627322" fill="none" extrusionOk="0">
                            <a:moveTo>
                              <a:pt x="0" y="0"/>
                            </a:moveTo>
                            <a:cubicBezTo>
                              <a:pt x="210061" y="-32083"/>
                              <a:pt x="323464" y="57231"/>
                              <a:pt x="578267" y="0"/>
                            </a:cubicBezTo>
                            <a:cubicBezTo>
                              <a:pt x="833070" y="-57231"/>
                              <a:pt x="910092" y="54003"/>
                              <a:pt x="1133856" y="0"/>
                            </a:cubicBezTo>
                            <a:cubicBezTo>
                              <a:pt x="1135052" y="66503"/>
                              <a:pt x="1125853" y="175002"/>
                              <a:pt x="1133856" y="307388"/>
                            </a:cubicBezTo>
                            <a:cubicBezTo>
                              <a:pt x="1141859" y="439774"/>
                              <a:pt x="1128872" y="540491"/>
                              <a:pt x="1133856" y="627322"/>
                            </a:cubicBezTo>
                            <a:cubicBezTo>
                              <a:pt x="1014166" y="693668"/>
                              <a:pt x="804950" y="605103"/>
                              <a:pt x="544251" y="627322"/>
                            </a:cubicBezTo>
                            <a:cubicBezTo>
                              <a:pt x="283552" y="649541"/>
                              <a:pt x="247594" y="592935"/>
                              <a:pt x="0" y="627322"/>
                            </a:cubicBezTo>
                            <a:cubicBezTo>
                              <a:pt x="-15077" y="553153"/>
                              <a:pt x="13096" y="429444"/>
                              <a:pt x="0" y="313661"/>
                            </a:cubicBezTo>
                            <a:cubicBezTo>
                              <a:pt x="-13096" y="197878"/>
                              <a:pt x="31962" y="131433"/>
                              <a:pt x="0" y="0"/>
                            </a:cubicBezTo>
                            <a:close/>
                          </a:path>
                          <a:path w="1133856" h="627322" stroke="0" extrusionOk="0">
                            <a:moveTo>
                              <a:pt x="0" y="0"/>
                            </a:moveTo>
                            <a:cubicBezTo>
                              <a:pt x="117450" y="-50404"/>
                              <a:pt x="385303" y="14615"/>
                              <a:pt x="555589" y="0"/>
                            </a:cubicBezTo>
                            <a:cubicBezTo>
                              <a:pt x="725875" y="-14615"/>
                              <a:pt x="966370" y="48765"/>
                              <a:pt x="1133856" y="0"/>
                            </a:cubicBezTo>
                            <a:cubicBezTo>
                              <a:pt x="1157009" y="72965"/>
                              <a:pt x="1127916" y="192154"/>
                              <a:pt x="1133856" y="326207"/>
                            </a:cubicBezTo>
                            <a:cubicBezTo>
                              <a:pt x="1139796" y="460260"/>
                              <a:pt x="1099525" y="498329"/>
                              <a:pt x="1133856" y="627322"/>
                            </a:cubicBezTo>
                            <a:cubicBezTo>
                              <a:pt x="1023116" y="636519"/>
                              <a:pt x="777953" y="624758"/>
                              <a:pt x="589605" y="627322"/>
                            </a:cubicBezTo>
                            <a:cubicBezTo>
                              <a:pt x="401257" y="629886"/>
                              <a:pt x="119144" y="615221"/>
                              <a:pt x="0" y="627322"/>
                            </a:cubicBezTo>
                            <a:cubicBezTo>
                              <a:pt x="-29807" y="483700"/>
                              <a:pt x="15652" y="397389"/>
                              <a:pt x="0" y="319934"/>
                            </a:cubicBezTo>
                            <a:cubicBezTo>
                              <a:pt x="-15652" y="242479"/>
                              <a:pt x="28308" y="101331"/>
                              <a:pt x="0" y="0"/>
                            </a:cubicBezTo>
                            <a:close/>
                          </a:path>
                        </a:pathLst>
                      </a:custGeom>
                      <ask:type>
                        <ask:lineSketchScribble/>
                      </ask:type>
                    </ask:lineSketchStyleProps>
                  </a:ext>
                </a:extLst>
              </a:ln>
            </p:spPr>
            <p:txBody>
              <a:bodyPr/>
              <a:lstStyle/>
              <a:p>
                <a:r>
                  <a:rPr lang="id-ID">
                    <a:noFill/>
                  </a:rPr>
                  <a:t> </a:t>
                </a:r>
              </a:p>
            </p:txBody>
          </p:sp>
        </mc:Fallback>
      </mc:AlternateContent>
    </p:spTree>
    <p:extLst>
      <p:ext uri="{BB962C8B-B14F-4D97-AF65-F5344CB8AC3E}">
        <p14:creationId xmlns:p14="http://schemas.microsoft.com/office/powerpoint/2010/main" val="332134673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225CF8A-1A78-420B-9D4E-7C642B2C607E}"/>
              </a:ext>
            </a:extLst>
          </p:cNvPr>
          <p:cNvSpPr>
            <a:spLocks noGrp="1"/>
          </p:cNvSpPr>
          <p:nvPr>
            <p:ph sz="quarter" idx="14"/>
          </p:nvPr>
        </p:nvSpPr>
        <p:spPr/>
        <p:txBody>
          <a:bodyPr/>
          <a:lstStyle/>
          <a:p>
            <a:r>
              <a:rPr lang="en-US" sz="2000" dirty="0"/>
              <a:t>If the signal has noises,</a:t>
            </a:r>
            <a:br>
              <a:rPr lang="en-US" sz="2000" dirty="0"/>
            </a:br>
            <a:r>
              <a:rPr lang="en-US" sz="2000" dirty="0"/>
              <a:t>The derivative won’t be clear</a:t>
            </a:r>
            <a:endParaRPr lang="id-ID" sz="2000" dirty="0"/>
          </a:p>
        </p:txBody>
      </p:sp>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34</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Effects of Noise</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pic>
        <p:nvPicPr>
          <p:cNvPr id="6" name="Picture 5">
            <a:extLst>
              <a:ext uri="{FF2B5EF4-FFF2-40B4-BE49-F238E27FC236}">
                <a16:creationId xmlns:a16="http://schemas.microsoft.com/office/drawing/2014/main" id="{FE4E4185-D1A2-498A-82C4-484EDC1B75A1}"/>
              </a:ext>
            </a:extLst>
          </p:cNvPr>
          <p:cNvPicPr>
            <a:picLocks noChangeAspect="1"/>
          </p:cNvPicPr>
          <p:nvPr/>
        </p:nvPicPr>
        <p:blipFill>
          <a:blip r:embed="rId2"/>
          <a:stretch>
            <a:fillRect/>
          </a:stretch>
        </p:blipFill>
        <p:spPr>
          <a:xfrm>
            <a:off x="5950395" y="2423917"/>
            <a:ext cx="5558118" cy="2088776"/>
          </a:xfrm>
          <a:prstGeom prst="rect">
            <a:avLst/>
          </a:prstGeom>
        </p:spPr>
      </p:pic>
      <p:pic>
        <p:nvPicPr>
          <p:cNvPr id="14" name="Picture 13">
            <a:extLst>
              <a:ext uri="{FF2B5EF4-FFF2-40B4-BE49-F238E27FC236}">
                <a16:creationId xmlns:a16="http://schemas.microsoft.com/office/drawing/2014/main" id="{DE905D5F-730B-41C7-AE9D-D6AB54E4B022}"/>
              </a:ext>
            </a:extLst>
          </p:cNvPr>
          <p:cNvPicPr>
            <a:picLocks noChangeAspect="1"/>
          </p:cNvPicPr>
          <p:nvPr/>
        </p:nvPicPr>
        <p:blipFill>
          <a:blip r:embed="rId3"/>
          <a:stretch>
            <a:fillRect/>
          </a:stretch>
        </p:blipFill>
        <p:spPr>
          <a:xfrm>
            <a:off x="1631925" y="3223538"/>
            <a:ext cx="2426971" cy="2395370"/>
          </a:xfrm>
          <a:prstGeom prst="rect">
            <a:avLst/>
          </a:prstGeom>
          <a:ln>
            <a:solidFill>
              <a:schemeClr val="tx1"/>
            </a:solidFill>
          </a:ln>
        </p:spPr>
      </p:pic>
      <p:cxnSp>
        <p:nvCxnSpPr>
          <p:cNvPr id="16" name="Straight Connector 15">
            <a:extLst>
              <a:ext uri="{FF2B5EF4-FFF2-40B4-BE49-F238E27FC236}">
                <a16:creationId xmlns:a16="http://schemas.microsoft.com/office/drawing/2014/main" id="{DBFB1996-E169-4BDD-AF7A-EBAD64C8DB35}"/>
              </a:ext>
            </a:extLst>
          </p:cNvPr>
          <p:cNvCxnSpPr>
            <a:cxnSpLocks/>
            <a:stCxn id="14" idx="1"/>
            <a:endCxn id="14" idx="3"/>
          </p:cNvCxnSpPr>
          <p:nvPr/>
        </p:nvCxnSpPr>
        <p:spPr>
          <a:xfrm>
            <a:off x="1631925" y="4421223"/>
            <a:ext cx="2426971" cy="0"/>
          </a:xfrm>
          <a:prstGeom prst="line">
            <a:avLst/>
          </a:prstGeom>
          <a:ln>
            <a:solidFill>
              <a:srgbClr val="FF0000"/>
            </a:solidFill>
          </a:ln>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38A1B86-86C6-4ED1-8ACA-B6F8CB05E2CE}"/>
                  </a:ext>
                </a:extLst>
              </p:cNvPr>
              <p:cNvSpPr/>
              <p:nvPr/>
            </p:nvSpPr>
            <p:spPr>
              <a:xfrm>
                <a:off x="4621162" y="3154644"/>
                <a:ext cx="1130202" cy="627322"/>
              </a:xfrm>
              <a:custGeom>
                <a:avLst/>
                <a:gdLst>
                  <a:gd name="connsiteX0" fmla="*/ 0 w 1130202"/>
                  <a:gd name="connsiteY0" fmla="*/ 0 h 627322"/>
                  <a:gd name="connsiteX1" fmla="*/ 576403 w 1130202"/>
                  <a:gd name="connsiteY1" fmla="*/ 0 h 627322"/>
                  <a:gd name="connsiteX2" fmla="*/ 1130202 w 1130202"/>
                  <a:gd name="connsiteY2" fmla="*/ 0 h 627322"/>
                  <a:gd name="connsiteX3" fmla="*/ 1130202 w 1130202"/>
                  <a:gd name="connsiteY3" fmla="*/ 307388 h 627322"/>
                  <a:gd name="connsiteX4" fmla="*/ 1130202 w 1130202"/>
                  <a:gd name="connsiteY4" fmla="*/ 627322 h 627322"/>
                  <a:gd name="connsiteX5" fmla="*/ 542497 w 1130202"/>
                  <a:gd name="connsiteY5" fmla="*/ 627322 h 627322"/>
                  <a:gd name="connsiteX6" fmla="*/ 0 w 1130202"/>
                  <a:gd name="connsiteY6" fmla="*/ 627322 h 627322"/>
                  <a:gd name="connsiteX7" fmla="*/ 0 w 1130202"/>
                  <a:gd name="connsiteY7" fmla="*/ 313661 h 627322"/>
                  <a:gd name="connsiteX8" fmla="*/ 0 w 1130202"/>
                  <a:gd name="connsiteY8" fmla="*/ 0 h 6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202" h="627322" fill="none" extrusionOk="0">
                    <a:moveTo>
                      <a:pt x="0" y="0"/>
                    </a:moveTo>
                    <a:cubicBezTo>
                      <a:pt x="272357" y="-68749"/>
                      <a:pt x="434543" y="38210"/>
                      <a:pt x="576403" y="0"/>
                    </a:cubicBezTo>
                    <a:cubicBezTo>
                      <a:pt x="718263" y="-38210"/>
                      <a:pt x="908032" y="28053"/>
                      <a:pt x="1130202" y="0"/>
                    </a:cubicBezTo>
                    <a:cubicBezTo>
                      <a:pt x="1131398" y="66503"/>
                      <a:pt x="1122199" y="175002"/>
                      <a:pt x="1130202" y="307388"/>
                    </a:cubicBezTo>
                    <a:cubicBezTo>
                      <a:pt x="1138205" y="439774"/>
                      <a:pt x="1125218" y="540491"/>
                      <a:pt x="1130202" y="627322"/>
                    </a:cubicBezTo>
                    <a:cubicBezTo>
                      <a:pt x="974487" y="685661"/>
                      <a:pt x="677646" y="615647"/>
                      <a:pt x="542497" y="627322"/>
                    </a:cubicBezTo>
                    <a:cubicBezTo>
                      <a:pt x="407348" y="638997"/>
                      <a:pt x="230480" y="598660"/>
                      <a:pt x="0" y="627322"/>
                    </a:cubicBezTo>
                    <a:cubicBezTo>
                      <a:pt x="-15077" y="553153"/>
                      <a:pt x="13096" y="429444"/>
                      <a:pt x="0" y="313661"/>
                    </a:cubicBezTo>
                    <a:cubicBezTo>
                      <a:pt x="-13096" y="197878"/>
                      <a:pt x="31962" y="131433"/>
                      <a:pt x="0" y="0"/>
                    </a:cubicBezTo>
                    <a:close/>
                  </a:path>
                  <a:path w="1130202" h="627322" stroke="0" extrusionOk="0">
                    <a:moveTo>
                      <a:pt x="0" y="0"/>
                    </a:moveTo>
                    <a:cubicBezTo>
                      <a:pt x="258358" y="-27969"/>
                      <a:pt x="319629" y="4380"/>
                      <a:pt x="553799" y="0"/>
                    </a:cubicBezTo>
                    <a:cubicBezTo>
                      <a:pt x="787969" y="-4380"/>
                      <a:pt x="982961" y="8495"/>
                      <a:pt x="1130202" y="0"/>
                    </a:cubicBezTo>
                    <a:cubicBezTo>
                      <a:pt x="1153355" y="72965"/>
                      <a:pt x="1124262" y="192154"/>
                      <a:pt x="1130202" y="326207"/>
                    </a:cubicBezTo>
                    <a:cubicBezTo>
                      <a:pt x="1136142" y="460260"/>
                      <a:pt x="1095871" y="498329"/>
                      <a:pt x="1130202" y="627322"/>
                    </a:cubicBezTo>
                    <a:cubicBezTo>
                      <a:pt x="987082" y="651569"/>
                      <a:pt x="834439" y="588359"/>
                      <a:pt x="587705" y="627322"/>
                    </a:cubicBezTo>
                    <a:cubicBezTo>
                      <a:pt x="340971" y="666285"/>
                      <a:pt x="205429" y="595335"/>
                      <a:pt x="0" y="627322"/>
                    </a:cubicBezTo>
                    <a:cubicBezTo>
                      <a:pt x="-29807" y="483700"/>
                      <a:pt x="15652" y="397389"/>
                      <a:pt x="0" y="319934"/>
                    </a:cubicBezTo>
                    <a:cubicBezTo>
                      <a:pt x="-15652" y="242479"/>
                      <a:pt x="28308" y="101331"/>
                      <a:pt x="0" y="0"/>
                    </a:cubicBezTo>
                    <a:close/>
                  </a:path>
                </a:pathLst>
              </a:custGeom>
              <a:ln w="19050">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oMath>
                  </m:oMathPara>
                </a14:m>
                <a:endParaRPr lang="en-US" sz="2800" dirty="0"/>
              </a:p>
            </p:txBody>
          </p:sp>
        </mc:Choice>
        <mc:Fallback xmlns="">
          <p:sp>
            <p:nvSpPr>
              <p:cNvPr id="18" name="Rectangle 17">
                <a:extLst>
                  <a:ext uri="{FF2B5EF4-FFF2-40B4-BE49-F238E27FC236}">
                    <a16:creationId xmlns:a16="http://schemas.microsoft.com/office/drawing/2014/main" id="{638A1B86-86C6-4ED1-8ACA-B6F8CB05E2CE}"/>
                  </a:ext>
                </a:extLst>
              </p:cNvPr>
              <p:cNvSpPr>
                <a:spLocks noRot="1" noChangeAspect="1" noMove="1" noResize="1" noEditPoints="1" noAdjustHandles="1" noChangeArrowheads="1" noChangeShapeType="1" noTextEdit="1"/>
              </p:cNvSpPr>
              <p:nvPr/>
            </p:nvSpPr>
            <p:spPr>
              <a:xfrm>
                <a:off x="4621162" y="3154644"/>
                <a:ext cx="1130202" cy="627322"/>
              </a:xfrm>
              <a:prstGeom prst="rect">
                <a:avLst/>
              </a:prstGeom>
              <a:blipFill>
                <a:blip r:embed="rId4"/>
                <a:stretch>
                  <a:fillRect/>
                </a:stretch>
              </a:blipFill>
              <a:ln w="19050">
                <a:extLst>
                  <a:ext uri="{C807C97D-BFC1-408E-A445-0C87EB9F89A2}">
                    <ask:lineSketchStyleProps xmlns:ask="http://schemas.microsoft.com/office/drawing/2018/sketchyshapes" sd="920769958">
                      <a:custGeom>
                        <a:avLst/>
                        <a:gdLst>
                          <a:gd name="connsiteX0" fmla="*/ 0 w 1130202"/>
                          <a:gd name="connsiteY0" fmla="*/ 0 h 627322"/>
                          <a:gd name="connsiteX1" fmla="*/ 576403 w 1130202"/>
                          <a:gd name="connsiteY1" fmla="*/ 0 h 627322"/>
                          <a:gd name="connsiteX2" fmla="*/ 1130202 w 1130202"/>
                          <a:gd name="connsiteY2" fmla="*/ 0 h 627322"/>
                          <a:gd name="connsiteX3" fmla="*/ 1130202 w 1130202"/>
                          <a:gd name="connsiteY3" fmla="*/ 307388 h 627322"/>
                          <a:gd name="connsiteX4" fmla="*/ 1130202 w 1130202"/>
                          <a:gd name="connsiteY4" fmla="*/ 627322 h 627322"/>
                          <a:gd name="connsiteX5" fmla="*/ 542497 w 1130202"/>
                          <a:gd name="connsiteY5" fmla="*/ 627322 h 627322"/>
                          <a:gd name="connsiteX6" fmla="*/ 0 w 1130202"/>
                          <a:gd name="connsiteY6" fmla="*/ 627322 h 627322"/>
                          <a:gd name="connsiteX7" fmla="*/ 0 w 1130202"/>
                          <a:gd name="connsiteY7" fmla="*/ 313661 h 627322"/>
                          <a:gd name="connsiteX8" fmla="*/ 0 w 1130202"/>
                          <a:gd name="connsiteY8" fmla="*/ 0 h 6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202" h="627322" fill="none" extrusionOk="0">
                            <a:moveTo>
                              <a:pt x="0" y="0"/>
                            </a:moveTo>
                            <a:cubicBezTo>
                              <a:pt x="272357" y="-68749"/>
                              <a:pt x="434543" y="38210"/>
                              <a:pt x="576403" y="0"/>
                            </a:cubicBezTo>
                            <a:cubicBezTo>
                              <a:pt x="718263" y="-38210"/>
                              <a:pt x="908032" y="28053"/>
                              <a:pt x="1130202" y="0"/>
                            </a:cubicBezTo>
                            <a:cubicBezTo>
                              <a:pt x="1131398" y="66503"/>
                              <a:pt x="1122199" y="175002"/>
                              <a:pt x="1130202" y="307388"/>
                            </a:cubicBezTo>
                            <a:cubicBezTo>
                              <a:pt x="1138205" y="439774"/>
                              <a:pt x="1125218" y="540491"/>
                              <a:pt x="1130202" y="627322"/>
                            </a:cubicBezTo>
                            <a:cubicBezTo>
                              <a:pt x="974487" y="685661"/>
                              <a:pt x="677646" y="615647"/>
                              <a:pt x="542497" y="627322"/>
                            </a:cubicBezTo>
                            <a:cubicBezTo>
                              <a:pt x="407348" y="638997"/>
                              <a:pt x="230480" y="598660"/>
                              <a:pt x="0" y="627322"/>
                            </a:cubicBezTo>
                            <a:cubicBezTo>
                              <a:pt x="-15077" y="553153"/>
                              <a:pt x="13096" y="429444"/>
                              <a:pt x="0" y="313661"/>
                            </a:cubicBezTo>
                            <a:cubicBezTo>
                              <a:pt x="-13096" y="197878"/>
                              <a:pt x="31962" y="131433"/>
                              <a:pt x="0" y="0"/>
                            </a:cubicBezTo>
                            <a:close/>
                          </a:path>
                          <a:path w="1130202" h="627322" stroke="0" extrusionOk="0">
                            <a:moveTo>
                              <a:pt x="0" y="0"/>
                            </a:moveTo>
                            <a:cubicBezTo>
                              <a:pt x="258358" y="-27969"/>
                              <a:pt x="319629" y="4380"/>
                              <a:pt x="553799" y="0"/>
                            </a:cubicBezTo>
                            <a:cubicBezTo>
                              <a:pt x="787969" y="-4380"/>
                              <a:pt x="982961" y="8495"/>
                              <a:pt x="1130202" y="0"/>
                            </a:cubicBezTo>
                            <a:cubicBezTo>
                              <a:pt x="1153355" y="72965"/>
                              <a:pt x="1124262" y="192154"/>
                              <a:pt x="1130202" y="326207"/>
                            </a:cubicBezTo>
                            <a:cubicBezTo>
                              <a:pt x="1136142" y="460260"/>
                              <a:pt x="1095871" y="498329"/>
                              <a:pt x="1130202" y="627322"/>
                            </a:cubicBezTo>
                            <a:cubicBezTo>
                              <a:pt x="987082" y="651569"/>
                              <a:pt x="834439" y="588359"/>
                              <a:pt x="587705" y="627322"/>
                            </a:cubicBezTo>
                            <a:cubicBezTo>
                              <a:pt x="340971" y="666285"/>
                              <a:pt x="205429" y="595335"/>
                              <a:pt x="0" y="627322"/>
                            </a:cubicBezTo>
                            <a:cubicBezTo>
                              <a:pt x="-29807" y="483700"/>
                              <a:pt x="15652" y="397389"/>
                              <a:pt x="0" y="319934"/>
                            </a:cubicBezTo>
                            <a:cubicBezTo>
                              <a:pt x="-15652" y="242479"/>
                              <a:pt x="28308" y="101331"/>
                              <a:pt x="0" y="0"/>
                            </a:cubicBezTo>
                            <a:close/>
                          </a:path>
                        </a:pathLst>
                      </a:custGeom>
                      <ask:type>
                        <ask:lineSketchScribble/>
                      </ask:type>
                    </ask:lineSketchStyleProps>
                  </a:ext>
                </a:extLst>
              </a:ln>
            </p:spPr>
            <p:txBody>
              <a:bodyPr/>
              <a:lstStyle/>
              <a:p>
                <a:r>
                  <a:rPr lang="id-ID">
                    <a:noFill/>
                  </a:rPr>
                  <a:t> </a:t>
                </a:r>
              </a:p>
            </p:txBody>
          </p:sp>
        </mc:Fallback>
      </mc:AlternateContent>
      <p:pic>
        <p:nvPicPr>
          <p:cNvPr id="20" name="Picture 19">
            <a:extLst>
              <a:ext uri="{FF2B5EF4-FFF2-40B4-BE49-F238E27FC236}">
                <a16:creationId xmlns:a16="http://schemas.microsoft.com/office/drawing/2014/main" id="{E1B7E251-3AA8-43C6-A381-22ED72789D87}"/>
              </a:ext>
            </a:extLst>
          </p:cNvPr>
          <p:cNvPicPr>
            <a:picLocks noChangeAspect="1"/>
          </p:cNvPicPr>
          <p:nvPr/>
        </p:nvPicPr>
        <p:blipFill>
          <a:blip r:embed="rId5"/>
          <a:stretch>
            <a:fillRect/>
          </a:stretch>
        </p:blipFill>
        <p:spPr>
          <a:xfrm>
            <a:off x="5950395" y="4445173"/>
            <a:ext cx="5593976" cy="1909482"/>
          </a:xfrm>
          <a:prstGeom prst="rect">
            <a:avLst/>
          </a:prstGeom>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C9D9E25-5191-4A42-8627-807285979428}"/>
                  </a:ext>
                </a:extLst>
              </p:cNvPr>
              <p:cNvSpPr/>
              <p:nvPr/>
            </p:nvSpPr>
            <p:spPr>
              <a:xfrm>
                <a:off x="4621161" y="4935790"/>
                <a:ext cx="1130202" cy="928248"/>
              </a:xfrm>
              <a:custGeom>
                <a:avLst/>
                <a:gdLst>
                  <a:gd name="connsiteX0" fmla="*/ 0 w 1130202"/>
                  <a:gd name="connsiteY0" fmla="*/ 0 h 928248"/>
                  <a:gd name="connsiteX1" fmla="*/ 576403 w 1130202"/>
                  <a:gd name="connsiteY1" fmla="*/ 0 h 928248"/>
                  <a:gd name="connsiteX2" fmla="*/ 1130202 w 1130202"/>
                  <a:gd name="connsiteY2" fmla="*/ 0 h 928248"/>
                  <a:gd name="connsiteX3" fmla="*/ 1130202 w 1130202"/>
                  <a:gd name="connsiteY3" fmla="*/ 454842 h 928248"/>
                  <a:gd name="connsiteX4" fmla="*/ 1130202 w 1130202"/>
                  <a:gd name="connsiteY4" fmla="*/ 928248 h 928248"/>
                  <a:gd name="connsiteX5" fmla="*/ 542497 w 1130202"/>
                  <a:gd name="connsiteY5" fmla="*/ 928248 h 928248"/>
                  <a:gd name="connsiteX6" fmla="*/ 0 w 1130202"/>
                  <a:gd name="connsiteY6" fmla="*/ 928248 h 928248"/>
                  <a:gd name="connsiteX7" fmla="*/ 0 w 1130202"/>
                  <a:gd name="connsiteY7" fmla="*/ 464124 h 928248"/>
                  <a:gd name="connsiteX8" fmla="*/ 0 w 1130202"/>
                  <a:gd name="connsiteY8" fmla="*/ 0 h 92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202" h="928248" fill="none" extrusionOk="0">
                    <a:moveTo>
                      <a:pt x="0" y="0"/>
                    </a:moveTo>
                    <a:cubicBezTo>
                      <a:pt x="272357" y="-68749"/>
                      <a:pt x="434543" y="38210"/>
                      <a:pt x="576403" y="0"/>
                    </a:cubicBezTo>
                    <a:cubicBezTo>
                      <a:pt x="718263" y="-38210"/>
                      <a:pt x="908032" y="28053"/>
                      <a:pt x="1130202" y="0"/>
                    </a:cubicBezTo>
                    <a:cubicBezTo>
                      <a:pt x="1172721" y="199696"/>
                      <a:pt x="1101248" y="258852"/>
                      <a:pt x="1130202" y="454842"/>
                    </a:cubicBezTo>
                    <a:cubicBezTo>
                      <a:pt x="1159156" y="650832"/>
                      <a:pt x="1109365" y="788634"/>
                      <a:pt x="1130202" y="928248"/>
                    </a:cubicBezTo>
                    <a:cubicBezTo>
                      <a:pt x="974487" y="986587"/>
                      <a:pt x="677646" y="916573"/>
                      <a:pt x="542497" y="928248"/>
                    </a:cubicBezTo>
                    <a:cubicBezTo>
                      <a:pt x="407348" y="939923"/>
                      <a:pt x="230480" y="899586"/>
                      <a:pt x="0" y="928248"/>
                    </a:cubicBezTo>
                    <a:cubicBezTo>
                      <a:pt x="-48125" y="756720"/>
                      <a:pt x="37386" y="614704"/>
                      <a:pt x="0" y="464124"/>
                    </a:cubicBezTo>
                    <a:cubicBezTo>
                      <a:pt x="-37386" y="313544"/>
                      <a:pt x="44872" y="145705"/>
                      <a:pt x="0" y="0"/>
                    </a:cubicBezTo>
                    <a:close/>
                  </a:path>
                  <a:path w="1130202" h="928248" stroke="0" extrusionOk="0">
                    <a:moveTo>
                      <a:pt x="0" y="0"/>
                    </a:moveTo>
                    <a:cubicBezTo>
                      <a:pt x="258358" y="-27969"/>
                      <a:pt x="319629" y="4380"/>
                      <a:pt x="553799" y="0"/>
                    </a:cubicBezTo>
                    <a:cubicBezTo>
                      <a:pt x="787969" y="-4380"/>
                      <a:pt x="982961" y="8495"/>
                      <a:pt x="1130202" y="0"/>
                    </a:cubicBezTo>
                    <a:cubicBezTo>
                      <a:pt x="1151511" y="149813"/>
                      <a:pt x="1116490" y="361160"/>
                      <a:pt x="1130202" y="482689"/>
                    </a:cubicBezTo>
                    <a:cubicBezTo>
                      <a:pt x="1143914" y="604218"/>
                      <a:pt x="1083068" y="731569"/>
                      <a:pt x="1130202" y="928248"/>
                    </a:cubicBezTo>
                    <a:cubicBezTo>
                      <a:pt x="987082" y="952495"/>
                      <a:pt x="834439" y="889285"/>
                      <a:pt x="587705" y="928248"/>
                    </a:cubicBezTo>
                    <a:cubicBezTo>
                      <a:pt x="340971" y="967211"/>
                      <a:pt x="205429" y="896261"/>
                      <a:pt x="0" y="928248"/>
                    </a:cubicBezTo>
                    <a:cubicBezTo>
                      <a:pt x="-437" y="759365"/>
                      <a:pt x="29437" y="592932"/>
                      <a:pt x="0" y="473406"/>
                    </a:cubicBezTo>
                    <a:cubicBezTo>
                      <a:pt x="-29437" y="353880"/>
                      <a:pt x="52549" y="159486"/>
                      <a:pt x="0" y="0"/>
                    </a:cubicBezTo>
                    <a:close/>
                  </a:path>
                </a:pathLst>
              </a:custGeom>
              <a:ln w="19050">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𝑑𝑥</m:t>
                          </m:r>
                        </m:den>
                      </m:f>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oMath>
                  </m:oMathPara>
                </a14:m>
                <a:endParaRPr lang="en-US" sz="2800" dirty="0"/>
              </a:p>
            </p:txBody>
          </p:sp>
        </mc:Choice>
        <mc:Fallback xmlns="">
          <p:sp>
            <p:nvSpPr>
              <p:cNvPr id="21" name="Rectangle 20">
                <a:extLst>
                  <a:ext uri="{FF2B5EF4-FFF2-40B4-BE49-F238E27FC236}">
                    <a16:creationId xmlns:a16="http://schemas.microsoft.com/office/drawing/2014/main" id="{3C9D9E25-5191-4A42-8627-807285979428}"/>
                  </a:ext>
                </a:extLst>
              </p:cNvPr>
              <p:cNvSpPr>
                <a:spLocks noRot="1" noChangeAspect="1" noMove="1" noResize="1" noEditPoints="1" noAdjustHandles="1" noChangeArrowheads="1" noChangeShapeType="1" noTextEdit="1"/>
              </p:cNvSpPr>
              <p:nvPr/>
            </p:nvSpPr>
            <p:spPr>
              <a:xfrm>
                <a:off x="4621161" y="4935790"/>
                <a:ext cx="1130202" cy="928248"/>
              </a:xfrm>
              <a:prstGeom prst="rect">
                <a:avLst/>
              </a:prstGeom>
              <a:blipFill>
                <a:blip r:embed="rId6"/>
                <a:stretch>
                  <a:fillRect/>
                </a:stretch>
              </a:blipFill>
              <a:ln w="19050">
                <a:extLst>
                  <a:ext uri="{C807C97D-BFC1-408E-A445-0C87EB9F89A2}">
                    <ask:lineSketchStyleProps xmlns:ask="http://schemas.microsoft.com/office/drawing/2018/sketchyshapes" sd="920769958">
                      <a:custGeom>
                        <a:avLst/>
                        <a:gdLst>
                          <a:gd name="connsiteX0" fmla="*/ 0 w 1130202"/>
                          <a:gd name="connsiteY0" fmla="*/ 0 h 928248"/>
                          <a:gd name="connsiteX1" fmla="*/ 576403 w 1130202"/>
                          <a:gd name="connsiteY1" fmla="*/ 0 h 928248"/>
                          <a:gd name="connsiteX2" fmla="*/ 1130202 w 1130202"/>
                          <a:gd name="connsiteY2" fmla="*/ 0 h 928248"/>
                          <a:gd name="connsiteX3" fmla="*/ 1130202 w 1130202"/>
                          <a:gd name="connsiteY3" fmla="*/ 454842 h 928248"/>
                          <a:gd name="connsiteX4" fmla="*/ 1130202 w 1130202"/>
                          <a:gd name="connsiteY4" fmla="*/ 928248 h 928248"/>
                          <a:gd name="connsiteX5" fmla="*/ 542497 w 1130202"/>
                          <a:gd name="connsiteY5" fmla="*/ 928248 h 928248"/>
                          <a:gd name="connsiteX6" fmla="*/ 0 w 1130202"/>
                          <a:gd name="connsiteY6" fmla="*/ 928248 h 928248"/>
                          <a:gd name="connsiteX7" fmla="*/ 0 w 1130202"/>
                          <a:gd name="connsiteY7" fmla="*/ 464124 h 928248"/>
                          <a:gd name="connsiteX8" fmla="*/ 0 w 1130202"/>
                          <a:gd name="connsiteY8" fmla="*/ 0 h 92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202" h="928248" fill="none" extrusionOk="0">
                            <a:moveTo>
                              <a:pt x="0" y="0"/>
                            </a:moveTo>
                            <a:cubicBezTo>
                              <a:pt x="272357" y="-68749"/>
                              <a:pt x="434543" y="38210"/>
                              <a:pt x="576403" y="0"/>
                            </a:cubicBezTo>
                            <a:cubicBezTo>
                              <a:pt x="718263" y="-38210"/>
                              <a:pt x="908032" y="28053"/>
                              <a:pt x="1130202" y="0"/>
                            </a:cubicBezTo>
                            <a:cubicBezTo>
                              <a:pt x="1172721" y="199696"/>
                              <a:pt x="1101248" y="258852"/>
                              <a:pt x="1130202" y="454842"/>
                            </a:cubicBezTo>
                            <a:cubicBezTo>
                              <a:pt x="1159156" y="650832"/>
                              <a:pt x="1109365" y="788634"/>
                              <a:pt x="1130202" y="928248"/>
                            </a:cubicBezTo>
                            <a:cubicBezTo>
                              <a:pt x="974487" y="986587"/>
                              <a:pt x="677646" y="916573"/>
                              <a:pt x="542497" y="928248"/>
                            </a:cubicBezTo>
                            <a:cubicBezTo>
                              <a:pt x="407348" y="939923"/>
                              <a:pt x="230480" y="899586"/>
                              <a:pt x="0" y="928248"/>
                            </a:cubicBezTo>
                            <a:cubicBezTo>
                              <a:pt x="-48125" y="756720"/>
                              <a:pt x="37386" y="614704"/>
                              <a:pt x="0" y="464124"/>
                            </a:cubicBezTo>
                            <a:cubicBezTo>
                              <a:pt x="-37386" y="313544"/>
                              <a:pt x="44872" y="145705"/>
                              <a:pt x="0" y="0"/>
                            </a:cubicBezTo>
                            <a:close/>
                          </a:path>
                          <a:path w="1130202" h="928248" stroke="0" extrusionOk="0">
                            <a:moveTo>
                              <a:pt x="0" y="0"/>
                            </a:moveTo>
                            <a:cubicBezTo>
                              <a:pt x="258358" y="-27969"/>
                              <a:pt x="319629" y="4380"/>
                              <a:pt x="553799" y="0"/>
                            </a:cubicBezTo>
                            <a:cubicBezTo>
                              <a:pt x="787969" y="-4380"/>
                              <a:pt x="982961" y="8495"/>
                              <a:pt x="1130202" y="0"/>
                            </a:cubicBezTo>
                            <a:cubicBezTo>
                              <a:pt x="1151511" y="149813"/>
                              <a:pt x="1116490" y="361160"/>
                              <a:pt x="1130202" y="482689"/>
                            </a:cubicBezTo>
                            <a:cubicBezTo>
                              <a:pt x="1143914" y="604218"/>
                              <a:pt x="1083068" y="731569"/>
                              <a:pt x="1130202" y="928248"/>
                            </a:cubicBezTo>
                            <a:cubicBezTo>
                              <a:pt x="987082" y="952495"/>
                              <a:pt x="834439" y="889285"/>
                              <a:pt x="587705" y="928248"/>
                            </a:cubicBezTo>
                            <a:cubicBezTo>
                              <a:pt x="340971" y="967211"/>
                              <a:pt x="205429" y="896261"/>
                              <a:pt x="0" y="928248"/>
                            </a:cubicBezTo>
                            <a:cubicBezTo>
                              <a:pt x="-437" y="759365"/>
                              <a:pt x="29437" y="592932"/>
                              <a:pt x="0" y="473406"/>
                            </a:cubicBezTo>
                            <a:cubicBezTo>
                              <a:pt x="-29437" y="353880"/>
                              <a:pt x="52549" y="159486"/>
                              <a:pt x="0" y="0"/>
                            </a:cubicBezTo>
                            <a:close/>
                          </a:path>
                        </a:pathLst>
                      </a:custGeom>
                      <ask:type>
                        <ask:lineSketchScribble/>
                      </ask:type>
                    </ask:lineSketchStyleProps>
                  </a:ext>
                </a:extLst>
              </a:ln>
            </p:spPr>
            <p:txBody>
              <a:bodyPr/>
              <a:lstStyle/>
              <a:p>
                <a:r>
                  <a:rPr lang="id-ID">
                    <a:noFill/>
                  </a:rPr>
                  <a:t> </a:t>
                </a:r>
              </a:p>
            </p:txBody>
          </p:sp>
        </mc:Fallback>
      </mc:AlternateContent>
    </p:spTree>
    <p:extLst>
      <p:ext uri="{BB962C8B-B14F-4D97-AF65-F5344CB8AC3E}">
        <p14:creationId xmlns:p14="http://schemas.microsoft.com/office/powerpoint/2010/main" val="114055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35</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Effects of Noise</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pic>
        <p:nvPicPr>
          <p:cNvPr id="5" name="Picture 4">
            <a:extLst>
              <a:ext uri="{FF2B5EF4-FFF2-40B4-BE49-F238E27FC236}">
                <a16:creationId xmlns:a16="http://schemas.microsoft.com/office/drawing/2014/main" id="{61A9D554-3480-42FB-8C0F-3B2F0B37BD05}"/>
              </a:ext>
            </a:extLst>
          </p:cNvPr>
          <p:cNvPicPr>
            <a:picLocks noChangeAspect="1"/>
          </p:cNvPicPr>
          <p:nvPr/>
        </p:nvPicPr>
        <p:blipFill>
          <a:blip r:embed="rId2"/>
          <a:stretch>
            <a:fillRect/>
          </a:stretch>
        </p:blipFill>
        <p:spPr>
          <a:xfrm>
            <a:off x="759061" y="2036136"/>
            <a:ext cx="4945257" cy="3396228"/>
          </a:xfrm>
          <a:prstGeom prst="rect">
            <a:avLst/>
          </a:prstGeom>
        </p:spPr>
      </p:pic>
      <p:pic>
        <p:nvPicPr>
          <p:cNvPr id="10" name="Picture 9">
            <a:extLst>
              <a:ext uri="{FF2B5EF4-FFF2-40B4-BE49-F238E27FC236}">
                <a16:creationId xmlns:a16="http://schemas.microsoft.com/office/drawing/2014/main" id="{7C349A78-661F-45ED-A3C5-8CC78F04B0DF}"/>
              </a:ext>
            </a:extLst>
          </p:cNvPr>
          <p:cNvPicPr>
            <a:picLocks noChangeAspect="1"/>
          </p:cNvPicPr>
          <p:nvPr/>
        </p:nvPicPr>
        <p:blipFill>
          <a:blip r:embed="rId3"/>
          <a:stretch>
            <a:fillRect/>
          </a:stretch>
        </p:blipFill>
        <p:spPr>
          <a:xfrm>
            <a:off x="6354726" y="2036136"/>
            <a:ext cx="4945257" cy="3396228"/>
          </a:xfrm>
          <a:prstGeom prst="rect">
            <a:avLst/>
          </a:prstGeom>
        </p:spPr>
      </p:pic>
      <p:sp>
        <p:nvSpPr>
          <p:cNvPr id="12" name="TextBox 11">
            <a:extLst>
              <a:ext uri="{FF2B5EF4-FFF2-40B4-BE49-F238E27FC236}">
                <a16:creationId xmlns:a16="http://schemas.microsoft.com/office/drawing/2014/main" id="{FC3E5E5F-D4D8-4B90-8DB8-31B905CCEFD2}"/>
              </a:ext>
            </a:extLst>
          </p:cNvPr>
          <p:cNvSpPr txBox="1"/>
          <p:nvPr/>
        </p:nvSpPr>
        <p:spPr>
          <a:xfrm>
            <a:off x="4235269" y="5687990"/>
            <a:ext cx="3605046" cy="369332"/>
          </a:xfrm>
          <a:prstGeom prst="rect">
            <a:avLst/>
          </a:prstGeom>
          <a:noFill/>
          <a:ln>
            <a:noFill/>
          </a:ln>
        </p:spPr>
        <p:txBody>
          <a:bodyPr wrap="square">
            <a:spAutoFit/>
          </a:bodyPr>
          <a:lstStyle/>
          <a:p>
            <a:pPr algn="ctr"/>
            <a:r>
              <a:rPr lang="id-ID" sz="1800" b="0" i="0" u="none" strike="noStrike" baseline="0" dirty="0">
                <a:solidFill>
                  <a:srgbClr val="000000"/>
                </a:solidFill>
                <a:latin typeface="+mj-lt"/>
              </a:rPr>
              <a:t>Sensitive to “tiny” edges </a:t>
            </a:r>
            <a:endParaRPr lang="id-ID" dirty="0">
              <a:latin typeface="+mj-lt"/>
            </a:endParaRPr>
          </a:p>
        </p:txBody>
      </p:sp>
    </p:spTree>
    <p:extLst>
      <p:ext uri="{BB962C8B-B14F-4D97-AF65-F5344CB8AC3E}">
        <p14:creationId xmlns:p14="http://schemas.microsoft.com/office/powerpoint/2010/main" val="19414244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225CF8A-1A78-420B-9D4E-7C642B2C607E}"/>
              </a:ext>
            </a:extLst>
          </p:cNvPr>
          <p:cNvSpPr>
            <a:spLocks noGrp="1"/>
          </p:cNvSpPr>
          <p:nvPr>
            <p:ph sz="quarter" idx="14"/>
          </p:nvPr>
        </p:nvSpPr>
        <p:spPr/>
        <p:txBody>
          <a:bodyPr/>
          <a:lstStyle/>
          <a:p>
            <a:r>
              <a:rPr lang="en-US" dirty="0"/>
              <a:t>Difference filters </a:t>
            </a:r>
            <a:r>
              <a:rPr lang="en-US" dirty="0">
                <a:solidFill>
                  <a:srgbClr val="C00000"/>
                </a:solidFill>
              </a:rPr>
              <a:t>respond strongly </a:t>
            </a:r>
            <a:r>
              <a:rPr lang="en-US" dirty="0"/>
              <a:t>to noise</a:t>
            </a:r>
          </a:p>
          <a:p>
            <a:pPr lvl="1"/>
            <a:r>
              <a:rPr lang="en-US" sz="2200" dirty="0"/>
              <a:t>Image noise results in pixels that look very different from their neighbors</a:t>
            </a:r>
          </a:p>
          <a:p>
            <a:pPr lvl="1"/>
            <a:r>
              <a:rPr lang="en-US" sz="2200" dirty="0"/>
              <a:t>Generally, the larger the noise the stronger the response</a:t>
            </a:r>
          </a:p>
          <a:p>
            <a:endParaRPr lang="en-US" dirty="0"/>
          </a:p>
          <a:p>
            <a:r>
              <a:rPr lang="en-US" dirty="0"/>
              <a:t>What can we do about it?</a:t>
            </a:r>
            <a:endParaRPr lang="id-ID" dirty="0"/>
          </a:p>
        </p:txBody>
      </p:sp>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36</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Effects of Noise</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spTree>
    <p:extLst>
      <p:ext uri="{BB962C8B-B14F-4D97-AF65-F5344CB8AC3E}">
        <p14:creationId xmlns:p14="http://schemas.microsoft.com/office/powerpoint/2010/main" val="65031030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37</a:t>
            </a:fld>
            <a:endParaRPr lang="en-US" dirty="0"/>
          </a:p>
        </p:txBody>
      </p:sp>
      <p:sp>
        <p:nvSpPr>
          <p:cNvPr id="7" name="Title 6"/>
          <p:cNvSpPr>
            <a:spLocks noGrp="1"/>
          </p:cNvSpPr>
          <p:nvPr>
            <p:ph type="title"/>
          </p:nvPr>
        </p:nvSpPr>
        <p:spPr>
          <a:xfrm>
            <a:off x="486834" y="1336417"/>
            <a:ext cx="11101917" cy="1051560"/>
          </a:xfrm>
        </p:spPr>
        <p:txBody>
          <a:bodyPr/>
          <a:lstStyle/>
          <a:p>
            <a:r>
              <a:rPr lang="en-US" dirty="0"/>
              <a:t>Solution: </a:t>
            </a:r>
            <a:br>
              <a:rPr lang="en-US" dirty="0"/>
            </a:br>
            <a:r>
              <a:rPr lang="en-US" dirty="0"/>
              <a:t>Smoothing</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pic>
        <p:nvPicPr>
          <p:cNvPr id="5" name="Picture 4">
            <a:extLst>
              <a:ext uri="{FF2B5EF4-FFF2-40B4-BE49-F238E27FC236}">
                <a16:creationId xmlns:a16="http://schemas.microsoft.com/office/drawing/2014/main" id="{C33172E5-64D4-43A1-BE3D-D94189F497C0}"/>
              </a:ext>
            </a:extLst>
          </p:cNvPr>
          <p:cNvPicPr>
            <a:picLocks noChangeAspect="1"/>
          </p:cNvPicPr>
          <p:nvPr/>
        </p:nvPicPr>
        <p:blipFill>
          <a:blip r:embed="rId2"/>
          <a:stretch>
            <a:fillRect/>
          </a:stretch>
        </p:blipFill>
        <p:spPr>
          <a:xfrm>
            <a:off x="5370365" y="731885"/>
            <a:ext cx="6632513" cy="1560014"/>
          </a:xfrm>
          <a:prstGeom prst="rect">
            <a:avLst/>
          </a:prstGeom>
        </p:spPr>
      </p:pic>
      <p:pic>
        <p:nvPicPr>
          <p:cNvPr id="10" name="Picture 9">
            <a:extLst>
              <a:ext uri="{FF2B5EF4-FFF2-40B4-BE49-F238E27FC236}">
                <a16:creationId xmlns:a16="http://schemas.microsoft.com/office/drawing/2014/main" id="{A7F53C45-F512-40BA-ADE9-A2A78193BDE2}"/>
              </a:ext>
            </a:extLst>
          </p:cNvPr>
          <p:cNvPicPr>
            <a:picLocks noChangeAspect="1"/>
          </p:cNvPicPr>
          <p:nvPr/>
        </p:nvPicPr>
        <p:blipFill>
          <a:blip r:embed="rId3"/>
          <a:stretch>
            <a:fillRect/>
          </a:stretch>
        </p:blipFill>
        <p:spPr>
          <a:xfrm>
            <a:off x="5370367" y="2322474"/>
            <a:ext cx="6632512" cy="1255860"/>
          </a:xfrm>
          <a:prstGeom prst="rect">
            <a:avLst/>
          </a:prstGeom>
        </p:spPr>
      </p:pic>
      <p:pic>
        <p:nvPicPr>
          <p:cNvPr id="12" name="Picture 11">
            <a:extLst>
              <a:ext uri="{FF2B5EF4-FFF2-40B4-BE49-F238E27FC236}">
                <a16:creationId xmlns:a16="http://schemas.microsoft.com/office/drawing/2014/main" id="{1641BBAD-A638-45D2-B820-9AD9205A3D0E}"/>
              </a:ext>
            </a:extLst>
          </p:cNvPr>
          <p:cNvPicPr>
            <a:picLocks noChangeAspect="1"/>
          </p:cNvPicPr>
          <p:nvPr/>
        </p:nvPicPr>
        <p:blipFill>
          <a:blip r:embed="rId4"/>
          <a:srcRect/>
          <a:stretch/>
        </p:blipFill>
        <p:spPr>
          <a:xfrm>
            <a:off x="5366675" y="3610603"/>
            <a:ext cx="6618628" cy="1236238"/>
          </a:xfrm>
          <a:prstGeom prst="rect">
            <a:avLst/>
          </a:prstGeom>
        </p:spPr>
      </p:pic>
      <p:pic>
        <p:nvPicPr>
          <p:cNvPr id="14" name="Picture 13">
            <a:extLst>
              <a:ext uri="{FF2B5EF4-FFF2-40B4-BE49-F238E27FC236}">
                <a16:creationId xmlns:a16="http://schemas.microsoft.com/office/drawing/2014/main" id="{7FA6DBEB-05E4-4495-9718-5C4B78C8E974}"/>
              </a:ext>
            </a:extLst>
          </p:cNvPr>
          <p:cNvPicPr>
            <a:picLocks noChangeAspect="1"/>
          </p:cNvPicPr>
          <p:nvPr/>
        </p:nvPicPr>
        <p:blipFill>
          <a:blip r:embed="rId5"/>
          <a:stretch>
            <a:fillRect/>
          </a:stretch>
        </p:blipFill>
        <p:spPr>
          <a:xfrm>
            <a:off x="5370365" y="4874029"/>
            <a:ext cx="6632513" cy="1295106"/>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431F106-A160-4C7C-B528-4F7F0700803A}"/>
                  </a:ext>
                </a:extLst>
              </p:cNvPr>
              <p:cNvSpPr/>
              <p:nvPr/>
            </p:nvSpPr>
            <p:spPr>
              <a:xfrm>
                <a:off x="3540642" y="3859479"/>
                <a:ext cx="1573618" cy="738485"/>
              </a:xfrm>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𝑔</m:t>
                      </m:r>
                    </m:oMath>
                  </m:oMathPara>
                </a14:m>
                <a:endParaRPr lang="en-US" sz="2400" dirty="0"/>
              </a:p>
            </p:txBody>
          </p:sp>
        </mc:Choice>
        <mc:Fallback xmlns="">
          <p:sp>
            <p:nvSpPr>
              <p:cNvPr id="2" name="Rectangle 1">
                <a:extLst>
                  <a:ext uri="{FF2B5EF4-FFF2-40B4-BE49-F238E27FC236}">
                    <a16:creationId xmlns:a16="http://schemas.microsoft.com/office/drawing/2014/main" id="{B431F106-A160-4C7C-B528-4F7F0700803A}"/>
                  </a:ext>
                </a:extLst>
              </p:cNvPr>
              <p:cNvSpPr>
                <a:spLocks noRot="1" noChangeAspect="1" noMove="1" noResize="1" noEditPoints="1" noAdjustHandles="1" noChangeArrowheads="1" noChangeShapeType="1" noTextEdit="1"/>
              </p:cNvSpPr>
              <p:nvPr/>
            </p:nvSpPr>
            <p:spPr>
              <a:xfrm>
                <a:off x="3540642" y="3859479"/>
                <a:ext cx="1573618" cy="738485"/>
              </a:xfrm>
              <a:prstGeom prst="rect">
                <a:avLst/>
              </a:prstGeom>
              <a:blipFill>
                <a:blip r:embed="rId6"/>
                <a:stretch>
                  <a:fillRect/>
                </a:stretch>
              </a:blipFill>
              <a:ln>
                <a:extLst>
                  <a:ext uri="{C807C97D-BFC1-408E-A445-0C87EB9F89A2}">
                    <ask:lineSketchStyleProps xmlns:ask="http://schemas.microsoft.com/office/drawing/2018/sketchyshapes" sd="920769958">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07D8D7C-F1B1-4F24-B79C-1549B414A284}"/>
                  </a:ext>
                </a:extLst>
              </p:cNvPr>
              <p:cNvSpPr/>
              <p:nvPr/>
            </p:nvSpPr>
            <p:spPr>
              <a:xfrm>
                <a:off x="3540642" y="2581161"/>
                <a:ext cx="1573618" cy="738485"/>
              </a:xfrm>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oMath>
                  </m:oMathPara>
                </a14:m>
                <a:endParaRPr lang="en-US" sz="2400" dirty="0"/>
              </a:p>
            </p:txBody>
          </p:sp>
        </mc:Choice>
        <mc:Fallback xmlns="">
          <p:sp>
            <p:nvSpPr>
              <p:cNvPr id="11" name="Rectangle 10">
                <a:extLst>
                  <a:ext uri="{FF2B5EF4-FFF2-40B4-BE49-F238E27FC236}">
                    <a16:creationId xmlns:a16="http://schemas.microsoft.com/office/drawing/2014/main" id="{107D8D7C-F1B1-4F24-B79C-1549B414A284}"/>
                  </a:ext>
                </a:extLst>
              </p:cNvPr>
              <p:cNvSpPr>
                <a:spLocks noRot="1" noChangeAspect="1" noMove="1" noResize="1" noEditPoints="1" noAdjustHandles="1" noChangeArrowheads="1" noChangeShapeType="1" noTextEdit="1"/>
              </p:cNvSpPr>
              <p:nvPr/>
            </p:nvSpPr>
            <p:spPr>
              <a:xfrm>
                <a:off x="3540642" y="2581161"/>
                <a:ext cx="1573618" cy="738485"/>
              </a:xfrm>
              <a:prstGeom prst="rect">
                <a:avLst/>
              </a:prstGeom>
              <a:blipFill>
                <a:blip r:embed="rId7"/>
                <a:stretch>
                  <a:fillRect/>
                </a:stretch>
              </a:blipFill>
              <a:ln>
                <a:extLst>
                  <a:ext uri="{C807C97D-BFC1-408E-A445-0C87EB9F89A2}">
                    <ask:lineSketchStyleProps xmlns:ask="http://schemas.microsoft.com/office/drawing/2018/sketchyshapes" sd="920769958">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D63DAA2-CD72-4899-9066-8449E2DC9A59}"/>
                  </a:ext>
                </a:extLst>
              </p:cNvPr>
              <p:cNvSpPr/>
              <p:nvPr/>
            </p:nvSpPr>
            <p:spPr>
              <a:xfrm>
                <a:off x="3540642" y="1302843"/>
                <a:ext cx="1573618" cy="738485"/>
              </a:xfrm>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13" name="Rectangle 12">
                <a:extLst>
                  <a:ext uri="{FF2B5EF4-FFF2-40B4-BE49-F238E27FC236}">
                    <a16:creationId xmlns:a16="http://schemas.microsoft.com/office/drawing/2014/main" id="{1D63DAA2-CD72-4899-9066-8449E2DC9A59}"/>
                  </a:ext>
                </a:extLst>
              </p:cNvPr>
              <p:cNvSpPr>
                <a:spLocks noRot="1" noChangeAspect="1" noMove="1" noResize="1" noEditPoints="1" noAdjustHandles="1" noChangeArrowheads="1" noChangeShapeType="1" noTextEdit="1"/>
              </p:cNvSpPr>
              <p:nvPr/>
            </p:nvSpPr>
            <p:spPr>
              <a:xfrm>
                <a:off x="3540642" y="1302843"/>
                <a:ext cx="1573618" cy="738485"/>
              </a:xfrm>
              <a:prstGeom prst="rect">
                <a:avLst/>
              </a:prstGeom>
              <a:blipFill>
                <a:blip r:embed="rId8"/>
                <a:stretch>
                  <a:fillRect/>
                </a:stretch>
              </a:blipFill>
              <a:ln>
                <a:extLst>
                  <a:ext uri="{C807C97D-BFC1-408E-A445-0C87EB9F89A2}">
                    <ask:lineSketchStyleProps xmlns:ask="http://schemas.microsoft.com/office/drawing/2018/sketchyshapes" sd="920769958">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BA331F1-2E90-4973-8CEE-BC97F4BA7889}"/>
                  </a:ext>
                </a:extLst>
              </p:cNvPr>
              <p:cNvSpPr/>
              <p:nvPr/>
            </p:nvSpPr>
            <p:spPr>
              <a:xfrm>
                <a:off x="3540642" y="5043237"/>
                <a:ext cx="1573618" cy="738485"/>
              </a:xfrm>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𝑑𝑥</m:t>
                          </m:r>
                        </m:den>
                      </m:f>
                      <m:d>
                        <m:dPr>
                          <m:ctrlPr>
                            <a:rPr lang="en-US" sz="2000" b="0" i="1" smtClean="0">
                              <a:latin typeface="Cambria Math" panose="02040503050406030204" pitchFamily="18" charset="0"/>
                            </a:rPr>
                          </m:ctrlPr>
                        </m:d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𝑔</m:t>
                          </m:r>
                        </m:e>
                      </m:d>
                    </m:oMath>
                  </m:oMathPara>
                </a14:m>
                <a:endParaRPr lang="en-US" sz="2000" dirty="0"/>
              </a:p>
            </p:txBody>
          </p:sp>
        </mc:Choice>
        <mc:Fallback xmlns="">
          <p:sp>
            <p:nvSpPr>
              <p:cNvPr id="15" name="Rectangle 14">
                <a:extLst>
                  <a:ext uri="{FF2B5EF4-FFF2-40B4-BE49-F238E27FC236}">
                    <a16:creationId xmlns:a16="http://schemas.microsoft.com/office/drawing/2014/main" id="{DBA331F1-2E90-4973-8CEE-BC97F4BA7889}"/>
                  </a:ext>
                </a:extLst>
              </p:cNvPr>
              <p:cNvSpPr>
                <a:spLocks noRot="1" noChangeAspect="1" noMove="1" noResize="1" noEditPoints="1" noAdjustHandles="1" noChangeArrowheads="1" noChangeShapeType="1" noTextEdit="1"/>
              </p:cNvSpPr>
              <p:nvPr/>
            </p:nvSpPr>
            <p:spPr>
              <a:xfrm>
                <a:off x="3540642" y="5043237"/>
                <a:ext cx="1573618" cy="738485"/>
              </a:xfrm>
              <a:prstGeom prst="rect">
                <a:avLst/>
              </a:prstGeom>
              <a:blipFill>
                <a:blip r:embed="rId9"/>
                <a:stretch>
                  <a:fillRect/>
                </a:stretch>
              </a:blipFill>
              <a:ln>
                <a:extLst>
                  <a:ext uri="{C807C97D-BFC1-408E-A445-0C87EB9F89A2}">
                    <ask:lineSketchStyleProps xmlns:ask="http://schemas.microsoft.com/office/drawing/2018/sketchyshapes" sd="920769958">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sk:type>
                        <ask:lineSketchScribble/>
                      </ask:type>
                    </ask:lineSketchStyleProps>
                  </a:ext>
                </a:extLst>
              </a:ln>
            </p:spPr>
            <p:txBody>
              <a:bodyPr/>
              <a:lstStyle/>
              <a:p>
                <a:r>
                  <a:rPr lang="id-ID">
                    <a:noFill/>
                  </a:rPr>
                  <a:t> </a:t>
                </a:r>
              </a:p>
            </p:txBody>
          </p:sp>
        </mc:Fallback>
      </mc:AlternateContent>
    </p:spTree>
    <p:extLst>
      <p:ext uri="{BB962C8B-B14F-4D97-AF65-F5344CB8AC3E}">
        <p14:creationId xmlns:p14="http://schemas.microsoft.com/office/powerpoint/2010/main" val="31796139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DB0A0D3-DD79-4D3D-B9FC-4A15201BCBC5}"/>
              </a:ext>
            </a:extLst>
          </p:cNvPr>
          <p:cNvSpPr>
            <a:spLocks noGrp="1"/>
          </p:cNvSpPr>
          <p:nvPr>
            <p:ph sz="quarter" idx="14"/>
          </p:nvPr>
        </p:nvSpPr>
        <p:spPr>
          <a:xfrm>
            <a:off x="487680" y="2574364"/>
            <a:ext cx="11101917" cy="3460676"/>
          </a:xfrm>
        </p:spPr>
        <p:txBody>
          <a:bodyPr/>
          <a:lstStyle/>
          <a:p>
            <a:r>
              <a:rPr lang="id-ID" dirty="0"/>
              <a:t>Convolution is differentiable</a:t>
            </a:r>
            <a:endParaRPr lang="en-US" dirty="0"/>
          </a:p>
          <a:p>
            <a:r>
              <a:rPr lang="id-ID" dirty="0"/>
              <a:t>Saves</a:t>
            </a:r>
            <a:r>
              <a:rPr lang="en-US" dirty="0"/>
              <a:t> </a:t>
            </a:r>
            <a:r>
              <a:rPr lang="id-ID" dirty="0"/>
              <a:t>us one operation</a:t>
            </a:r>
          </a:p>
        </p:txBody>
      </p:sp>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38</a:t>
            </a:fld>
            <a:endParaRPr lang="en-US" dirty="0"/>
          </a:p>
        </p:txBody>
      </p:sp>
      <p:sp>
        <p:nvSpPr>
          <p:cNvPr id="7" name="Title 6"/>
          <p:cNvSpPr>
            <a:spLocks noGrp="1"/>
          </p:cNvSpPr>
          <p:nvPr>
            <p:ph type="title"/>
          </p:nvPr>
        </p:nvSpPr>
        <p:spPr>
          <a:xfrm>
            <a:off x="487363" y="1336675"/>
            <a:ext cx="11101387" cy="1051560"/>
          </a:xfrm>
        </p:spPr>
        <p:txBody>
          <a:bodyPr/>
          <a:lstStyle/>
          <a:p>
            <a:r>
              <a:rPr lang="en-US" dirty="0"/>
              <a:t>Solution: </a:t>
            </a:r>
            <a:br>
              <a:rPr lang="en-US" dirty="0"/>
            </a:br>
            <a:r>
              <a:rPr lang="en-US" dirty="0"/>
              <a:t>Smoothing</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pic>
        <p:nvPicPr>
          <p:cNvPr id="5" name="Picture 4">
            <a:extLst>
              <a:ext uri="{FF2B5EF4-FFF2-40B4-BE49-F238E27FC236}">
                <a16:creationId xmlns:a16="http://schemas.microsoft.com/office/drawing/2014/main" id="{C33172E5-64D4-43A1-BE3D-D94189F497C0}"/>
              </a:ext>
            </a:extLst>
          </p:cNvPr>
          <p:cNvPicPr>
            <a:picLocks noChangeAspect="1"/>
          </p:cNvPicPr>
          <p:nvPr/>
        </p:nvPicPr>
        <p:blipFill>
          <a:blip r:embed="rId2"/>
          <a:stretch>
            <a:fillRect/>
          </a:stretch>
        </p:blipFill>
        <p:spPr>
          <a:xfrm>
            <a:off x="5370365" y="1327312"/>
            <a:ext cx="6632513" cy="1560014"/>
          </a:xfrm>
          <a:prstGeom prst="rect">
            <a:avLst/>
          </a:prstGeom>
        </p:spPr>
      </p:pic>
      <p:pic>
        <p:nvPicPr>
          <p:cNvPr id="14" name="Picture 13">
            <a:extLst>
              <a:ext uri="{FF2B5EF4-FFF2-40B4-BE49-F238E27FC236}">
                <a16:creationId xmlns:a16="http://schemas.microsoft.com/office/drawing/2014/main" id="{7FA6DBEB-05E4-4495-9718-5C4B78C8E974}"/>
              </a:ext>
            </a:extLst>
          </p:cNvPr>
          <p:cNvPicPr>
            <a:picLocks noChangeAspect="1"/>
          </p:cNvPicPr>
          <p:nvPr/>
        </p:nvPicPr>
        <p:blipFill>
          <a:blip r:embed="rId3"/>
          <a:srcRect/>
          <a:stretch/>
        </p:blipFill>
        <p:spPr>
          <a:xfrm>
            <a:off x="5372674" y="4321131"/>
            <a:ext cx="6627895" cy="1295106"/>
          </a:xfrm>
          <a:prstGeom prst="rect">
            <a:avLst/>
          </a:prstGeom>
        </p:spPr>
      </p:pic>
      <p:pic>
        <p:nvPicPr>
          <p:cNvPr id="13" name="Picture 12">
            <a:extLst>
              <a:ext uri="{FF2B5EF4-FFF2-40B4-BE49-F238E27FC236}">
                <a16:creationId xmlns:a16="http://schemas.microsoft.com/office/drawing/2014/main" id="{B7695DD9-6C5F-450B-9FD8-EF8B8BDC1506}"/>
              </a:ext>
            </a:extLst>
          </p:cNvPr>
          <p:cNvPicPr>
            <a:picLocks noChangeAspect="1"/>
          </p:cNvPicPr>
          <p:nvPr/>
        </p:nvPicPr>
        <p:blipFill rotWithShape="1">
          <a:blip r:embed="rId4"/>
          <a:srcRect t="36858" b="32688"/>
          <a:stretch/>
        </p:blipFill>
        <p:spPr>
          <a:xfrm>
            <a:off x="5415206" y="2950405"/>
            <a:ext cx="6583680" cy="1379865"/>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44E8EA4-9123-4D44-9E0F-5CA86CF53C7C}"/>
                  </a:ext>
                </a:extLst>
              </p:cNvPr>
              <p:cNvSpPr/>
              <p:nvPr/>
            </p:nvSpPr>
            <p:spPr>
              <a:xfrm>
                <a:off x="3540642" y="4479712"/>
                <a:ext cx="1573618" cy="738485"/>
              </a:xfrm>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r>
                        <a:rPr lang="en-US" sz="2000" i="1">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𝑑𝑥</m:t>
                          </m:r>
                        </m:den>
                      </m:f>
                      <m:d>
                        <m:dPr>
                          <m:ctrlPr>
                            <a:rPr lang="en-US" sz="2000" b="0" i="1" smtClean="0">
                              <a:latin typeface="Cambria Math" panose="02040503050406030204" pitchFamily="18" charset="0"/>
                            </a:rPr>
                          </m:ctrlPr>
                        </m:dPr>
                        <m:e>
                          <m:r>
                            <a:rPr lang="en-US" sz="2000" i="1">
                              <a:latin typeface="Cambria Math" panose="02040503050406030204" pitchFamily="18" charset="0"/>
                            </a:rPr>
                            <m:t>𝑔</m:t>
                          </m:r>
                        </m:e>
                      </m:d>
                    </m:oMath>
                  </m:oMathPara>
                </a14:m>
                <a:endParaRPr lang="en-US" sz="2000" dirty="0"/>
              </a:p>
            </p:txBody>
          </p:sp>
        </mc:Choice>
        <mc:Fallback xmlns="">
          <p:sp>
            <p:nvSpPr>
              <p:cNvPr id="2" name="Rectangle 1">
                <a:extLst>
                  <a:ext uri="{FF2B5EF4-FFF2-40B4-BE49-F238E27FC236}">
                    <a16:creationId xmlns:a16="http://schemas.microsoft.com/office/drawing/2014/main" id="{044E8EA4-9123-4D44-9E0F-5CA86CF53C7C}"/>
                  </a:ext>
                </a:extLst>
              </p:cNvPr>
              <p:cNvSpPr>
                <a:spLocks noRot="1" noChangeAspect="1" noMove="1" noResize="1" noEditPoints="1" noAdjustHandles="1" noChangeArrowheads="1" noChangeShapeType="1" noTextEdit="1"/>
              </p:cNvSpPr>
              <p:nvPr/>
            </p:nvSpPr>
            <p:spPr>
              <a:xfrm>
                <a:off x="3540642" y="4479712"/>
                <a:ext cx="1573618" cy="738485"/>
              </a:xfrm>
              <a:prstGeom prst="rect">
                <a:avLst/>
              </a:prstGeom>
              <a:blipFill>
                <a:blip r:embed="rId5"/>
                <a:stretch>
                  <a:fillRect/>
                </a:stretch>
              </a:blipFill>
              <a:ln>
                <a:extLst>
                  <a:ext uri="{C807C97D-BFC1-408E-A445-0C87EB9F89A2}">
                    <ask:lineSketchStyleProps xmlns:ask="http://schemas.microsoft.com/office/drawing/2018/sketchyshapes" sd="920769958">
                      <a:custGeom>
                        <a:avLst/>
                        <a:gdLst>
                          <a:gd name="connsiteX0" fmla="*/ 0 w 1573618"/>
                          <a:gd name="connsiteY0" fmla="*/ 0 h 738485"/>
                          <a:gd name="connsiteX1" fmla="*/ 556012 w 1573618"/>
                          <a:gd name="connsiteY1" fmla="*/ 0 h 738485"/>
                          <a:gd name="connsiteX2" fmla="*/ 1112023 w 1573618"/>
                          <a:gd name="connsiteY2" fmla="*/ 0 h 738485"/>
                          <a:gd name="connsiteX3" fmla="*/ 1573618 w 1573618"/>
                          <a:gd name="connsiteY3" fmla="*/ 0 h 738485"/>
                          <a:gd name="connsiteX4" fmla="*/ 1573618 w 1573618"/>
                          <a:gd name="connsiteY4" fmla="*/ 384012 h 738485"/>
                          <a:gd name="connsiteX5" fmla="*/ 1573618 w 1573618"/>
                          <a:gd name="connsiteY5" fmla="*/ 738485 h 738485"/>
                          <a:gd name="connsiteX6" fmla="*/ 1049079 w 1573618"/>
                          <a:gd name="connsiteY6" fmla="*/ 738485 h 738485"/>
                          <a:gd name="connsiteX7" fmla="*/ 524539 w 1573618"/>
                          <a:gd name="connsiteY7" fmla="*/ 738485 h 738485"/>
                          <a:gd name="connsiteX8" fmla="*/ 0 w 1573618"/>
                          <a:gd name="connsiteY8" fmla="*/ 738485 h 738485"/>
                          <a:gd name="connsiteX9" fmla="*/ 0 w 1573618"/>
                          <a:gd name="connsiteY9" fmla="*/ 354473 h 738485"/>
                          <a:gd name="connsiteX10" fmla="*/ 0 w 1573618"/>
                          <a:gd name="connsiteY10" fmla="*/ 0 h 73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618" h="738485" fill="none" extrusionOk="0">
                            <a:moveTo>
                              <a:pt x="0" y="0"/>
                            </a:moveTo>
                            <a:cubicBezTo>
                              <a:pt x="117088" y="-260"/>
                              <a:pt x="424083" y="730"/>
                              <a:pt x="556012" y="0"/>
                            </a:cubicBezTo>
                            <a:cubicBezTo>
                              <a:pt x="687941" y="-730"/>
                              <a:pt x="962190" y="4228"/>
                              <a:pt x="1112023" y="0"/>
                            </a:cubicBezTo>
                            <a:cubicBezTo>
                              <a:pt x="1261856" y="-4228"/>
                              <a:pt x="1367427" y="37614"/>
                              <a:pt x="1573618" y="0"/>
                            </a:cubicBezTo>
                            <a:cubicBezTo>
                              <a:pt x="1611467" y="137132"/>
                              <a:pt x="1530721" y="236854"/>
                              <a:pt x="1573618" y="384012"/>
                            </a:cubicBezTo>
                            <a:cubicBezTo>
                              <a:pt x="1616515" y="531170"/>
                              <a:pt x="1570680" y="619935"/>
                              <a:pt x="1573618" y="738485"/>
                            </a:cubicBezTo>
                            <a:cubicBezTo>
                              <a:pt x="1344178" y="800977"/>
                              <a:pt x="1225716" y="706064"/>
                              <a:pt x="1049079" y="738485"/>
                            </a:cubicBezTo>
                            <a:cubicBezTo>
                              <a:pt x="872442" y="770906"/>
                              <a:pt x="754373" y="727466"/>
                              <a:pt x="524539" y="738485"/>
                            </a:cubicBezTo>
                            <a:cubicBezTo>
                              <a:pt x="294705" y="749504"/>
                              <a:pt x="226587" y="697176"/>
                              <a:pt x="0" y="738485"/>
                            </a:cubicBezTo>
                            <a:cubicBezTo>
                              <a:pt x="-18069" y="643666"/>
                              <a:pt x="37982" y="438061"/>
                              <a:pt x="0" y="354473"/>
                            </a:cubicBezTo>
                            <a:cubicBezTo>
                              <a:pt x="-37982" y="270885"/>
                              <a:pt x="3881" y="87575"/>
                              <a:pt x="0" y="0"/>
                            </a:cubicBezTo>
                            <a:close/>
                          </a:path>
                          <a:path w="1573618" h="738485" stroke="0" extrusionOk="0">
                            <a:moveTo>
                              <a:pt x="0" y="0"/>
                            </a:moveTo>
                            <a:cubicBezTo>
                              <a:pt x="174335" y="-56094"/>
                              <a:pt x="393879" y="56752"/>
                              <a:pt x="508803" y="0"/>
                            </a:cubicBezTo>
                            <a:cubicBezTo>
                              <a:pt x="623727" y="-56752"/>
                              <a:pt x="798615" y="3721"/>
                              <a:pt x="1001870" y="0"/>
                            </a:cubicBezTo>
                            <a:cubicBezTo>
                              <a:pt x="1205125" y="-3721"/>
                              <a:pt x="1315063" y="3651"/>
                              <a:pt x="1573618" y="0"/>
                            </a:cubicBezTo>
                            <a:cubicBezTo>
                              <a:pt x="1594686" y="76379"/>
                              <a:pt x="1565583" y="226817"/>
                              <a:pt x="1573618" y="354473"/>
                            </a:cubicBezTo>
                            <a:cubicBezTo>
                              <a:pt x="1581653" y="482129"/>
                              <a:pt x="1534569" y="633792"/>
                              <a:pt x="1573618" y="738485"/>
                            </a:cubicBezTo>
                            <a:cubicBezTo>
                              <a:pt x="1430675" y="777271"/>
                              <a:pt x="1237575" y="703540"/>
                              <a:pt x="1064815" y="738485"/>
                            </a:cubicBezTo>
                            <a:cubicBezTo>
                              <a:pt x="892055" y="773430"/>
                              <a:pt x="678173" y="711123"/>
                              <a:pt x="556012" y="738485"/>
                            </a:cubicBezTo>
                            <a:cubicBezTo>
                              <a:pt x="433851" y="765847"/>
                              <a:pt x="135300" y="675455"/>
                              <a:pt x="0" y="738485"/>
                            </a:cubicBezTo>
                            <a:cubicBezTo>
                              <a:pt x="-5298" y="566477"/>
                              <a:pt x="8894" y="523312"/>
                              <a:pt x="0" y="376627"/>
                            </a:cubicBezTo>
                            <a:cubicBezTo>
                              <a:pt x="-8894" y="229942"/>
                              <a:pt x="40029" y="170971"/>
                              <a:pt x="0" y="0"/>
                            </a:cubicBezTo>
                            <a:close/>
                          </a:path>
                        </a:pathLst>
                      </a:custGeom>
                      <ask:type>
                        <ask:lineSketchScribble/>
                      </ask:type>
                    </ask:lineSketchStyleProps>
                  </a:ext>
                </a:extLst>
              </a:ln>
            </p:spPr>
            <p:txBody>
              <a:bodyPr/>
              <a:lstStyle/>
              <a:p>
                <a:r>
                  <a:rPr lang="id-ID">
                    <a:noFill/>
                  </a:rPr>
                  <a:t> </a:t>
                </a:r>
              </a:p>
            </p:txBody>
          </p:sp>
        </mc:Fallback>
      </mc:AlternateContent>
    </p:spTree>
    <p:extLst>
      <p:ext uri="{BB962C8B-B14F-4D97-AF65-F5344CB8AC3E}">
        <p14:creationId xmlns:p14="http://schemas.microsoft.com/office/powerpoint/2010/main" val="635841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225CF8A-1A78-420B-9D4E-7C642B2C607E}"/>
              </a:ext>
            </a:extLst>
          </p:cNvPr>
          <p:cNvSpPr>
            <a:spLocks noGrp="1"/>
          </p:cNvSpPr>
          <p:nvPr>
            <p:ph sz="quarter" idx="14"/>
          </p:nvPr>
        </p:nvSpPr>
        <p:spPr/>
        <p:txBody>
          <a:bodyPr/>
          <a:lstStyle/>
          <a:p>
            <a:r>
              <a:rPr lang="en-US" dirty="0"/>
              <a:t>Smoothing removes noise, but blurs edge.</a:t>
            </a:r>
            <a:endParaRPr lang="id-ID" dirty="0"/>
          </a:p>
        </p:txBody>
      </p:sp>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39</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Smoothing Problem</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pic>
        <p:nvPicPr>
          <p:cNvPr id="4" name="Picture 3">
            <a:extLst>
              <a:ext uri="{FF2B5EF4-FFF2-40B4-BE49-F238E27FC236}">
                <a16:creationId xmlns:a16="http://schemas.microsoft.com/office/drawing/2014/main" id="{45EFF07E-E112-45AE-B061-F58561DB0901}"/>
              </a:ext>
            </a:extLst>
          </p:cNvPr>
          <p:cNvPicPr>
            <a:picLocks noChangeAspect="1"/>
          </p:cNvPicPr>
          <p:nvPr/>
        </p:nvPicPr>
        <p:blipFill>
          <a:blip r:embed="rId2"/>
          <a:stretch>
            <a:fillRect/>
          </a:stretch>
        </p:blipFill>
        <p:spPr>
          <a:xfrm>
            <a:off x="1375749" y="2688559"/>
            <a:ext cx="2938966" cy="3228045"/>
          </a:xfrm>
          <a:prstGeom prst="rect">
            <a:avLst/>
          </a:prstGeom>
        </p:spPr>
      </p:pic>
      <p:pic>
        <p:nvPicPr>
          <p:cNvPr id="6" name="Picture 5">
            <a:extLst>
              <a:ext uri="{FF2B5EF4-FFF2-40B4-BE49-F238E27FC236}">
                <a16:creationId xmlns:a16="http://schemas.microsoft.com/office/drawing/2014/main" id="{892BCC95-93B3-404E-A5BA-B7A3E5575C0C}"/>
              </a:ext>
            </a:extLst>
          </p:cNvPr>
          <p:cNvPicPr>
            <a:picLocks noChangeAspect="1"/>
          </p:cNvPicPr>
          <p:nvPr/>
        </p:nvPicPr>
        <p:blipFill>
          <a:blip r:embed="rId3"/>
          <a:stretch>
            <a:fillRect/>
          </a:stretch>
        </p:blipFill>
        <p:spPr>
          <a:xfrm>
            <a:off x="4586096" y="2688559"/>
            <a:ext cx="2938966" cy="3228045"/>
          </a:xfrm>
          <a:prstGeom prst="rect">
            <a:avLst/>
          </a:prstGeom>
        </p:spPr>
      </p:pic>
      <p:pic>
        <p:nvPicPr>
          <p:cNvPr id="11" name="Picture 10">
            <a:extLst>
              <a:ext uri="{FF2B5EF4-FFF2-40B4-BE49-F238E27FC236}">
                <a16:creationId xmlns:a16="http://schemas.microsoft.com/office/drawing/2014/main" id="{E52E2DFC-1E80-4D24-B9BF-1B0F66572D77}"/>
              </a:ext>
            </a:extLst>
          </p:cNvPr>
          <p:cNvPicPr>
            <a:picLocks noChangeAspect="1"/>
          </p:cNvPicPr>
          <p:nvPr/>
        </p:nvPicPr>
        <p:blipFill>
          <a:blip r:embed="rId4"/>
          <a:stretch>
            <a:fillRect/>
          </a:stretch>
        </p:blipFill>
        <p:spPr>
          <a:xfrm>
            <a:off x="7796443" y="2685671"/>
            <a:ext cx="2938966" cy="3228045"/>
          </a:xfrm>
          <a:prstGeom prst="rect">
            <a:avLst/>
          </a:prstGeom>
        </p:spPr>
      </p:pic>
      <p:sp>
        <p:nvSpPr>
          <p:cNvPr id="13" name="TextBox 12">
            <a:extLst>
              <a:ext uri="{FF2B5EF4-FFF2-40B4-BE49-F238E27FC236}">
                <a16:creationId xmlns:a16="http://schemas.microsoft.com/office/drawing/2014/main" id="{F3A231E5-9D5E-4EB7-98CA-47E36EBF19DE}"/>
              </a:ext>
            </a:extLst>
          </p:cNvPr>
          <p:cNvSpPr txBox="1"/>
          <p:nvPr/>
        </p:nvSpPr>
        <p:spPr>
          <a:xfrm>
            <a:off x="4876629" y="5913098"/>
            <a:ext cx="2438741" cy="369332"/>
          </a:xfrm>
          <a:prstGeom prst="rect">
            <a:avLst/>
          </a:prstGeom>
          <a:noFill/>
          <a:ln>
            <a:noFill/>
          </a:ln>
        </p:spPr>
        <p:txBody>
          <a:bodyPr wrap="square">
            <a:spAutoFit/>
          </a:bodyPr>
          <a:lstStyle/>
          <a:p>
            <a:pPr algn="ctr"/>
            <a:r>
              <a:rPr lang="en-US" sz="1800" b="0" i="0" u="none" strike="noStrike" baseline="0" dirty="0">
                <a:solidFill>
                  <a:srgbClr val="000000"/>
                </a:solidFill>
                <a:latin typeface="Arial" panose="020B0604020202020204" pitchFamily="34" charset="0"/>
              </a:rPr>
              <a:t>Smoothed (3x3)</a:t>
            </a:r>
            <a:endParaRPr lang="id-ID" dirty="0"/>
          </a:p>
        </p:txBody>
      </p:sp>
      <p:sp>
        <p:nvSpPr>
          <p:cNvPr id="14" name="TextBox 13">
            <a:extLst>
              <a:ext uri="{FF2B5EF4-FFF2-40B4-BE49-F238E27FC236}">
                <a16:creationId xmlns:a16="http://schemas.microsoft.com/office/drawing/2014/main" id="{6BEA45C5-75FD-4518-82B4-734F226743F8}"/>
              </a:ext>
            </a:extLst>
          </p:cNvPr>
          <p:cNvSpPr txBox="1"/>
          <p:nvPr/>
        </p:nvSpPr>
        <p:spPr>
          <a:xfrm>
            <a:off x="1625862" y="5913098"/>
            <a:ext cx="2438741" cy="369332"/>
          </a:xfrm>
          <a:prstGeom prst="rect">
            <a:avLst/>
          </a:prstGeom>
          <a:noFill/>
          <a:ln>
            <a:noFill/>
          </a:ln>
        </p:spPr>
        <p:txBody>
          <a:bodyPr wrap="square">
            <a:spAutoFit/>
          </a:bodyPr>
          <a:lstStyle/>
          <a:p>
            <a:pPr algn="ctr"/>
            <a:r>
              <a:rPr lang="en-US" sz="1800" b="0" i="0" u="none" strike="noStrike" baseline="0" dirty="0">
                <a:solidFill>
                  <a:srgbClr val="000000"/>
                </a:solidFill>
                <a:latin typeface="Arial" panose="020B0604020202020204" pitchFamily="34" charset="0"/>
              </a:rPr>
              <a:t>Smoothed (1x1)</a:t>
            </a:r>
            <a:endParaRPr lang="id-ID" dirty="0"/>
          </a:p>
        </p:txBody>
      </p:sp>
      <p:sp>
        <p:nvSpPr>
          <p:cNvPr id="15" name="TextBox 14">
            <a:extLst>
              <a:ext uri="{FF2B5EF4-FFF2-40B4-BE49-F238E27FC236}">
                <a16:creationId xmlns:a16="http://schemas.microsoft.com/office/drawing/2014/main" id="{352B0CDC-F0FF-4301-94C5-EB35E56D52E0}"/>
              </a:ext>
            </a:extLst>
          </p:cNvPr>
          <p:cNvSpPr txBox="1"/>
          <p:nvPr/>
        </p:nvSpPr>
        <p:spPr>
          <a:xfrm>
            <a:off x="8046555" y="5913098"/>
            <a:ext cx="2438741" cy="369332"/>
          </a:xfrm>
          <a:prstGeom prst="rect">
            <a:avLst/>
          </a:prstGeom>
          <a:noFill/>
          <a:ln>
            <a:noFill/>
          </a:ln>
        </p:spPr>
        <p:txBody>
          <a:bodyPr wrap="square">
            <a:spAutoFit/>
          </a:bodyPr>
          <a:lstStyle/>
          <a:p>
            <a:pPr algn="ctr"/>
            <a:r>
              <a:rPr lang="en-US" sz="1800" b="0" i="0" u="none" strike="noStrike" baseline="0" dirty="0">
                <a:solidFill>
                  <a:srgbClr val="000000"/>
                </a:solidFill>
                <a:latin typeface="Arial" panose="020B0604020202020204" pitchFamily="34" charset="0"/>
              </a:rPr>
              <a:t>Smoothed (7x7)</a:t>
            </a:r>
            <a:endParaRPr lang="id-ID" dirty="0"/>
          </a:p>
        </p:txBody>
      </p:sp>
    </p:spTree>
    <p:extLst>
      <p:ext uri="{BB962C8B-B14F-4D97-AF65-F5344CB8AC3E}">
        <p14:creationId xmlns:p14="http://schemas.microsoft.com/office/powerpoint/2010/main" val="164730204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7367B9-C437-407C-968D-95A1D08579F5}"/>
              </a:ext>
            </a:extLst>
          </p:cNvPr>
          <p:cNvSpPr>
            <a:spLocks noGrp="1"/>
          </p:cNvSpPr>
          <p:nvPr>
            <p:ph sz="quarter" idx="14"/>
          </p:nvPr>
        </p:nvSpPr>
        <p:spPr/>
        <p:txBody>
          <a:bodyPr/>
          <a:lstStyle/>
          <a:p>
            <a:pPr>
              <a:tabLst>
                <a:tab pos="2403475" algn="l"/>
              </a:tabLst>
            </a:pPr>
            <a:r>
              <a:rPr lang="en-US" dirty="0">
                <a:solidFill>
                  <a:srgbClr val="FF0000"/>
                </a:solidFill>
              </a:rPr>
              <a:t>Discontinuities</a:t>
            </a:r>
            <a:r>
              <a:rPr lang="en-US" dirty="0"/>
              <a:t> in images </a:t>
            </a:r>
          </a:p>
          <a:p>
            <a:pPr>
              <a:tabLst>
                <a:tab pos="2403475" algn="l"/>
              </a:tabLst>
            </a:pPr>
            <a:r>
              <a:rPr lang="en-US" dirty="0"/>
              <a:t>Edges occur where the </a:t>
            </a:r>
            <a:r>
              <a:rPr lang="en-US" dirty="0">
                <a:solidFill>
                  <a:srgbClr val="0000FF"/>
                </a:solidFill>
              </a:rPr>
              <a:t>contrast changes </a:t>
            </a:r>
            <a:r>
              <a:rPr lang="en-US" dirty="0"/>
              <a:t>in the scene, </a:t>
            </a:r>
          </a:p>
          <a:p>
            <a:pPr>
              <a:tabLst>
                <a:tab pos="2403475" algn="l"/>
              </a:tabLst>
            </a:pPr>
            <a:r>
              <a:rPr lang="en-US" dirty="0"/>
              <a:t>and hence represent </a:t>
            </a:r>
            <a:r>
              <a:rPr lang="en-US" dirty="0">
                <a:solidFill>
                  <a:srgbClr val="0000FF"/>
                </a:solidFill>
              </a:rPr>
              <a:t>shape and structure </a:t>
            </a:r>
            <a:r>
              <a:rPr lang="en-US" dirty="0"/>
              <a:t>information </a:t>
            </a:r>
            <a:br>
              <a:rPr lang="en-US" dirty="0"/>
            </a:br>
            <a:r>
              <a:rPr lang="en-US" dirty="0"/>
              <a:t>contained in the scene.</a:t>
            </a:r>
          </a:p>
        </p:txBody>
      </p:sp>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4</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Edges</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spTree>
    <p:extLst>
      <p:ext uri="{BB962C8B-B14F-4D97-AF65-F5344CB8AC3E}">
        <p14:creationId xmlns:p14="http://schemas.microsoft.com/office/powerpoint/2010/main" val="163825974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225CF8A-1A78-420B-9D4E-7C642B2C607E}"/>
              </a:ext>
            </a:extLst>
          </p:cNvPr>
          <p:cNvSpPr>
            <a:spLocks noGrp="1"/>
          </p:cNvSpPr>
          <p:nvPr>
            <p:ph sz="quarter" idx="14"/>
          </p:nvPr>
        </p:nvSpPr>
        <p:spPr/>
        <p:txBody>
          <a:bodyPr/>
          <a:lstStyle/>
          <a:p>
            <a:r>
              <a:rPr lang="en-US" dirty="0"/>
              <a:t>Lower Noise, Higher Contrast</a:t>
            </a:r>
          </a:p>
          <a:p>
            <a:endParaRPr lang="en-US" dirty="0"/>
          </a:p>
          <a:p>
            <a:endParaRPr lang="en-US" dirty="0"/>
          </a:p>
          <a:p>
            <a:endParaRPr lang="en-US" dirty="0"/>
          </a:p>
          <a:p>
            <a:endParaRPr lang="en-US" dirty="0"/>
          </a:p>
          <a:p>
            <a:r>
              <a:rPr lang="en-US" dirty="0"/>
              <a:t>Not only noise removal, but edge enhancement is necessary</a:t>
            </a:r>
          </a:p>
          <a:p>
            <a:pPr lvl="1"/>
            <a:r>
              <a:rPr lang="en-US" dirty="0"/>
              <a:t>Edges are located in high frequency of the images</a:t>
            </a:r>
            <a:endParaRPr lang="id-ID" dirty="0"/>
          </a:p>
        </p:txBody>
      </p:sp>
      <p:pic>
        <p:nvPicPr>
          <p:cNvPr id="5" name="Picture 4">
            <a:extLst>
              <a:ext uri="{FF2B5EF4-FFF2-40B4-BE49-F238E27FC236}">
                <a16:creationId xmlns:a16="http://schemas.microsoft.com/office/drawing/2014/main" id="{9EF49B65-CD26-4532-BAD7-73F8CC9CEF4F}"/>
              </a:ext>
            </a:extLst>
          </p:cNvPr>
          <p:cNvPicPr>
            <a:picLocks noChangeAspect="1"/>
          </p:cNvPicPr>
          <p:nvPr/>
        </p:nvPicPr>
        <p:blipFill>
          <a:blip r:embed="rId2"/>
          <a:stretch>
            <a:fillRect/>
          </a:stretch>
        </p:blipFill>
        <p:spPr>
          <a:xfrm>
            <a:off x="2592435" y="2502549"/>
            <a:ext cx="7007129" cy="2601079"/>
          </a:xfrm>
          <a:prstGeom prst="rect">
            <a:avLst/>
          </a:prstGeom>
        </p:spPr>
      </p:pic>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40</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Unsharp Masking</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spTree>
    <p:extLst>
      <p:ext uri="{BB962C8B-B14F-4D97-AF65-F5344CB8AC3E}">
        <p14:creationId xmlns:p14="http://schemas.microsoft.com/office/powerpoint/2010/main" val="191788215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41</a:t>
            </a:fld>
            <a:endParaRPr lang="en-US" dirty="0"/>
          </a:p>
        </p:txBody>
      </p:sp>
      <p:sp>
        <p:nvSpPr>
          <p:cNvPr id="7" name="Title 6"/>
          <p:cNvSpPr>
            <a:spLocks noGrp="1"/>
          </p:cNvSpPr>
          <p:nvPr>
            <p:ph type="title"/>
          </p:nvPr>
        </p:nvSpPr>
        <p:spPr>
          <a:xfrm>
            <a:off x="1932781" y="3001934"/>
            <a:ext cx="8326438" cy="641239"/>
          </a:xfrm>
        </p:spPr>
        <p:txBody>
          <a:bodyPr/>
          <a:lstStyle/>
          <a:p>
            <a:pPr algn="ctr"/>
            <a:r>
              <a:rPr lang="en-US" dirty="0"/>
              <a:t>Prewitt and Sobel</a:t>
            </a:r>
            <a:br>
              <a:rPr lang="en-US" dirty="0"/>
            </a:br>
            <a:r>
              <a:rPr lang="en-US" dirty="0"/>
              <a:t>Edge Detector</a:t>
            </a:r>
          </a:p>
        </p:txBody>
      </p:sp>
      <p:sp>
        <p:nvSpPr>
          <p:cNvPr id="8" name="Text Placeholder 7"/>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303804092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6047C687-9CDD-4634-B8E1-9B7968CEF86F}"/>
                  </a:ext>
                </a:extLst>
              </p:cNvPr>
              <p:cNvSpPr>
                <a:spLocks noGrp="1"/>
              </p:cNvSpPr>
              <p:nvPr>
                <p:ph sz="quarter" idx="14"/>
              </p:nvPr>
            </p:nvSpPr>
            <p:spPr/>
            <p:txBody>
              <a:bodyPr/>
              <a:lstStyle/>
              <a:p>
                <a:r>
                  <a:rPr lang="en-US" dirty="0"/>
                  <a:t>Compute derivatives in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directions</a:t>
                </a:r>
              </a:p>
              <a:p>
                <a:r>
                  <a:rPr lang="en-US" dirty="0"/>
                  <a:t>Find gradient magnitude</a:t>
                </a:r>
              </a:p>
              <a:p>
                <a:r>
                  <a:rPr lang="en-US" dirty="0"/>
                  <a:t>Threshold gradient magnitude</a:t>
                </a:r>
                <a:endParaRPr lang="id-ID" dirty="0"/>
              </a:p>
            </p:txBody>
          </p:sp>
        </mc:Choice>
        <mc:Fallback xmlns="">
          <p:sp>
            <p:nvSpPr>
              <p:cNvPr id="9" name="Content Placeholder 8">
                <a:extLst>
                  <a:ext uri="{FF2B5EF4-FFF2-40B4-BE49-F238E27FC236}">
                    <a16:creationId xmlns:a16="http://schemas.microsoft.com/office/drawing/2014/main" id="{6047C687-9CDD-4634-B8E1-9B7968CEF86F}"/>
                  </a:ext>
                </a:extLst>
              </p:cNvPr>
              <p:cNvSpPr>
                <a:spLocks noGrp="1" noRot="1" noChangeAspect="1" noMove="1" noResize="1" noEditPoints="1" noAdjustHandles="1" noChangeArrowheads="1" noChangeShapeType="1" noTextEdit="1"/>
              </p:cNvSpPr>
              <p:nvPr>
                <p:ph sz="quarter" idx="14"/>
              </p:nvPr>
            </p:nvSpPr>
            <p:spPr>
              <a:blipFill>
                <a:blip r:embed="rId2"/>
                <a:stretch>
                  <a:fillRect t="-1077"/>
                </a:stretch>
              </a:blipFill>
            </p:spPr>
            <p:txBody>
              <a:bodyPr/>
              <a:lstStyle/>
              <a:p>
                <a:r>
                  <a:rPr lang="id-ID">
                    <a:noFill/>
                  </a:rPr>
                  <a:t> </a:t>
                </a:r>
              </a:p>
            </p:txBody>
          </p:sp>
        </mc:Fallback>
      </mc:AlternateContent>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42</a:t>
            </a:fld>
            <a:endParaRPr lang="en-US" dirty="0"/>
          </a:p>
        </p:txBody>
      </p:sp>
      <p:sp>
        <p:nvSpPr>
          <p:cNvPr id="7" name="Title 6"/>
          <p:cNvSpPr>
            <a:spLocks noGrp="1"/>
          </p:cNvSpPr>
          <p:nvPr>
            <p:ph type="title"/>
          </p:nvPr>
        </p:nvSpPr>
        <p:spPr>
          <a:xfrm>
            <a:off x="486834" y="1336418"/>
            <a:ext cx="11101917" cy="641239"/>
          </a:xfrm>
        </p:spPr>
        <p:txBody>
          <a:bodyPr/>
          <a:lstStyle/>
          <a:p>
            <a:r>
              <a:rPr lang="en-US" dirty="0"/>
              <a:t>Prewitt and Sobel Edge Detector</a:t>
            </a:r>
          </a:p>
        </p:txBody>
      </p:sp>
      <p:sp>
        <p:nvSpPr>
          <p:cNvPr id="8" name="Text Placeholder 7"/>
          <p:cNvSpPr>
            <a:spLocks noGrp="1"/>
          </p:cNvSpPr>
          <p:nvPr>
            <p:ph type="body" sz="quarter" idx="17"/>
          </p:nvPr>
        </p:nvSpPr>
        <p:spPr>
          <a:xfrm>
            <a:off x="7224218" y="6451601"/>
            <a:ext cx="4421037" cy="365125"/>
          </a:xfrm>
        </p:spPr>
        <p:txBody>
          <a:bodyPr/>
          <a:lstStyle/>
          <a:p>
            <a:r>
              <a:rPr lang="id-ID" dirty="0"/>
              <a:t>Computer Vision</a:t>
            </a:r>
          </a:p>
        </p:txBody>
      </p:sp>
      <p:pic>
        <p:nvPicPr>
          <p:cNvPr id="5" name="Picture 4">
            <a:extLst>
              <a:ext uri="{FF2B5EF4-FFF2-40B4-BE49-F238E27FC236}">
                <a16:creationId xmlns:a16="http://schemas.microsoft.com/office/drawing/2014/main" id="{5A690B33-5662-43B5-95DE-C2588B590E35}"/>
              </a:ext>
            </a:extLst>
          </p:cNvPr>
          <p:cNvPicPr>
            <a:picLocks noChangeAspect="1"/>
          </p:cNvPicPr>
          <p:nvPr/>
        </p:nvPicPr>
        <p:blipFill>
          <a:blip r:embed="rId3"/>
          <a:stretch>
            <a:fillRect/>
          </a:stretch>
        </p:blipFill>
        <p:spPr>
          <a:xfrm>
            <a:off x="7920758" y="3724292"/>
            <a:ext cx="3905250" cy="2459871"/>
          </a:xfrm>
          <a:prstGeom prst="rect">
            <a:avLst/>
          </a:prstGeom>
        </p:spPr>
      </p:pic>
      <p:sp>
        <p:nvSpPr>
          <p:cNvPr id="12" name="Rectangle 11">
            <a:extLst>
              <a:ext uri="{FF2B5EF4-FFF2-40B4-BE49-F238E27FC236}">
                <a16:creationId xmlns:a16="http://schemas.microsoft.com/office/drawing/2014/main" id="{4815D0B6-5AA0-40E8-A7C2-DBC5227B307E}"/>
              </a:ext>
            </a:extLst>
          </p:cNvPr>
          <p:cNvSpPr/>
          <p:nvPr/>
        </p:nvSpPr>
        <p:spPr>
          <a:xfrm>
            <a:off x="7792949" y="2245096"/>
            <a:ext cx="2069801" cy="1371600"/>
          </a:xfrm>
          <a:prstGeom prst="rect">
            <a:avLst/>
          </a:prstGeom>
          <a:gradFill flip="none" rotWithShape="1">
            <a:gsLst>
              <a:gs pos="0">
                <a:schemeClr val="bg1"/>
              </a:gs>
              <a:gs pos="30000">
                <a:schemeClr val="tx1">
                  <a:lumMod val="50000"/>
                  <a:lumOff val="50000"/>
                </a:schemeClr>
              </a:gs>
              <a:gs pos="40000">
                <a:schemeClr val="tx1">
                  <a:lumMod val="65000"/>
                  <a:lumOff val="35000"/>
                </a:schemeClr>
              </a:gs>
              <a:gs pos="70000">
                <a:schemeClr val="tx1">
                  <a:lumMod val="50000"/>
                  <a:lumOff val="50000"/>
                </a:schemeClr>
              </a:gs>
              <a:gs pos="60000">
                <a:schemeClr val="tx1">
                  <a:lumMod val="65000"/>
                  <a:lumOff val="35000"/>
                </a:schemeClr>
              </a:gs>
              <a:gs pos="100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5C4DCD88-24E8-419C-A31A-B78180267434}"/>
              </a:ext>
            </a:extLst>
          </p:cNvPr>
          <p:cNvSpPr/>
          <p:nvPr/>
        </p:nvSpPr>
        <p:spPr>
          <a:xfrm>
            <a:off x="9873383" y="2245096"/>
            <a:ext cx="2069801" cy="1371600"/>
          </a:xfrm>
          <a:prstGeom prst="rect">
            <a:avLst/>
          </a:prstGeom>
          <a:gradFill flip="none" rotWithShape="1">
            <a:gsLst>
              <a:gs pos="0">
                <a:schemeClr val="bg1"/>
              </a:gs>
              <a:gs pos="30000">
                <a:schemeClr val="tx1">
                  <a:lumMod val="50000"/>
                  <a:lumOff val="50000"/>
                </a:schemeClr>
              </a:gs>
              <a:gs pos="40000">
                <a:schemeClr val="tx1"/>
              </a:gs>
              <a:gs pos="70000">
                <a:schemeClr val="tx1">
                  <a:lumMod val="50000"/>
                  <a:lumOff val="50000"/>
                </a:schemeClr>
              </a:gs>
              <a:gs pos="60000">
                <a:schemeClr val="tx1"/>
              </a:gs>
              <a:gs pos="100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cxnSp>
        <p:nvCxnSpPr>
          <p:cNvPr id="15" name="Straight Connector 14">
            <a:extLst>
              <a:ext uri="{FF2B5EF4-FFF2-40B4-BE49-F238E27FC236}">
                <a16:creationId xmlns:a16="http://schemas.microsoft.com/office/drawing/2014/main" id="{1EA15F2E-8636-46E4-B6A4-7FA35BDD1BAA}"/>
              </a:ext>
            </a:extLst>
          </p:cNvPr>
          <p:cNvCxnSpPr/>
          <p:nvPr/>
        </p:nvCxnSpPr>
        <p:spPr>
          <a:xfrm>
            <a:off x="8059479" y="4997300"/>
            <a:ext cx="3883705" cy="0"/>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3AD48989-62BE-41FC-925E-54B4A0A51D36}"/>
              </a:ext>
            </a:extLst>
          </p:cNvPr>
          <p:cNvSpPr txBox="1"/>
          <p:nvPr/>
        </p:nvSpPr>
        <p:spPr>
          <a:xfrm>
            <a:off x="6438014" y="2993065"/>
            <a:ext cx="65" cy="276999"/>
          </a:xfrm>
          <a:prstGeom prst="rect">
            <a:avLst/>
          </a:prstGeom>
          <a:ln>
            <a:noFill/>
          </a:ln>
        </p:spPr>
        <p:txBody>
          <a:bodyPr wrap="none" lIns="0" tIns="0" rIns="0" bIns="0" rtlCol="0">
            <a:spAutoFit/>
          </a:bodyPr>
          <a:lstStyle/>
          <a:p>
            <a:endParaRPr lang="id-ID" dirty="0"/>
          </a:p>
        </p:txBody>
      </p:sp>
      <p:sp>
        <p:nvSpPr>
          <p:cNvPr id="17" name="TextBox 16">
            <a:extLst>
              <a:ext uri="{FF2B5EF4-FFF2-40B4-BE49-F238E27FC236}">
                <a16:creationId xmlns:a16="http://schemas.microsoft.com/office/drawing/2014/main" id="{BFEF5DD5-7704-4A17-8887-33E5477B9008}"/>
              </a:ext>
            </a:extLst>
          </p:cNvPr>
          <p:cNvSpPr txBox="1"/>
          <p:nvPr/>
        </p:nvSpPr>
        <p:spPr>
          <a:xfrm>
            <a:off x="6826102" y="4829907"/>
            <a:ext cx="1233378"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threshold</a:t>
            </a:r>
            <a:endParaRPr lang="id-ID" sz="1600" dirty="0"/>
          </a:p>
        </p:txBody>
      </p:sp>
    </p:spTree>
    <p:extLst>
      <p:ext uri="{BB962C8B-B14F-4D97-AF65-F5344CB8AC3E}">
        <p14:creationId xmlns:p14="http://schemas.microsoft.com/office/powerpoint/2010/main" val="14613306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CACF887-2FE1-4006-BF54-5FB1FED390D2}"/>
              </a:ext>
            </a:extLst>
          </p:cNvPr>
          <p:cNvSpPr>
            <a:spLocks noGrp="1"/>
          </p:cNvSpPr>
          <p:nvPr>
            <p:ph sz="quarter" idx="14"/>
          </p:nvPr>
        </p:nvSpPr>
        <p:spPr>
          <a:xfrm>
            <a:off x="487680" y="2551814"/>
            <a:ext cx="11101917" cy="3483226"/>
          </a:xfrm>
        </p:spPr>
        <p:txBody>
          <a:bodyPr/>
          <a:lstStyle/>
          <a:p>
            <a:pPr marL="457200" indent="-457200">
              <a:buSzPct val="100000"/>
              <a:buFont typeface="+mj-lt"/>
              <a:buAutoNum type="alphaLcPeriod"/>
            </a:pPr>
            <a:r>
              <a:rPr lang="id-ID" sz="2000" dirty="0"/>
              <a:t>Original image</a:t>
            </a:r>
          </a:p>
          <a:p>
            <a:pPr marL="457200" indent="-457200">
              <a:buSzPct val="100000"/>
              <a:buFont typeface="+mj-lt"/>
              <a:buAutoNum type="alphaLcPeriod"/>
            </a:pPr>
            <a:r>
              <a:rPr lang="id-ID" sz="2000" dirty="0"/>
              <a:t>Laplacian operator</a:t>
            </a:r>
          </a:p>
          <a:p>
            <a:pPr marL="457200" indent="-457200">
              <a:buSzPct val="100000"/>
              <a:buFont typeface="+mj-lt"/>
              <a:buAutoNum type="alphaLcPeriod"/>
            </a:pPr>
            <a:r>
              <a:rPr lang="id-ID" sz="2000" dirty="0"/>
              <a:t>Horizontal derivative</a:t>
            </a:r>
          </a:p>
          <a:p>
            <a:pPr marL="457200" indent="-457200">
              <a:buSzPct val="100000"/>
              <a:buFont typeface="+mj-lt"/>
              <a:buAutoNum type="alphaLcPeriod"/>
            </a:pPr>
            <a:r>
              <a:rPr lang="id-ID" sz="2000" dirty="0"/>
              <a:t>Vertical derivative</a:t>
            </a:r>
          </a:p>
        </p:txBody>
      </p:sp>
      <p:sp>
        <p:nvSpPr>
          <p:cNvPr id="3" name="Slide Number Placeholder 2"/>
          <p:cNvSpPr>
            <a:spLocks noGrp="1"/>
          </p:cNvSpPr>
          <p:nvPr>
            <p:ph type="sldNum" sz="quarter" idx="15"/>
          </p:nvPr>
        </p:nvSpPr>
        <p:spPr/>
        <p:txBody>
          <a:bodyPr/>
          <a:lstStyle/>
          <a:p>
            <a:fld id="{1F2884EB-C6E3-684C-A39B-0E652C4E0E60}" type="slidenum">
              <a:rPr lang="en-US" smtClean="0"/>
              <a:pPr/>
              <a:t>43</a:t>
            </a:fld>
            <a:endParaRPr lang="en-US" dirty="0"/>
          </a:p>
        </p:txBody>
      </p:sp>
      <p:sp>
        <p:nvSpPr>
          <p:cNvPr id="7" name="Title 6"/>
          <p:cNvSpPr>
            <a:spLocks noGrp="1"/>
          </p:cNvSpPr>
          <p:nvPr>
            <p:ph type="title"/>
          </p:nvPr>
        </p:nvSpPr>
        <p:spPr>
          <a:xfrm>
            <a:off x="486834" y="1336417"/>
            <a:ext cx="11101917" cy="1051560"/>
          </a:xfrm>
        </p:spPr>
        <p:txBody>
          <a:bodyPr/>
          <a:lstStyle/>
          <a:p>
            <a:r>
              <a:rPr lang="en-US" dirty="0"/>
              <a:t>Prewitt and Sobel </a:t>
            </a:r>
            <a:br>
              <a:rPr lang="en-US" dirty="0"/>
            </a:br>
            <a:r>
              <a:rPr lang="en-US" dirty="0"/>
              <a:t>Edge Detection</a:t>
            </a:r>
          </a:p>
        </p:txBody>
      </p:sp>
      <p:sp>
        <p:nvSpPr>
          <p:cNvPr id="8" name="Text Placeholder 7"/>
          <p:cNvSpPr>
            <a:spLocks noGrp="1"/>
          </p:cNvSpPr>
          <p:nvPr>
            <p:ph type="body" sz="quarter" idx="17"/>
          </p:nvPr>
        </p:nvSpPr>
        <p:spPr/>
        <p:txBody>
          <a:bodyPr/>
          <a:lstStyle/>
          <a:p>
            <a:r>
              <a:rPr lang="id-ID" dirty="0"/>
              <a:t>Computer Vision</a:t>
            </a:r>
          </a:p>
        </p:txBody>
      </p:sp>
      <p:pic>
        <p:nvPicPr>
          <p:cNvPr id="5" name="Picture 4">
            <a:extLst>
              <a:ext uri="{FF2B5EF4-FFF2-40B4-BE49-F238E27FC236}">
                <a16:creationId xmlns:a16="http://schemas.microsoft.com/office/drawing/2014/main" id="{D912E726-2341-44E1-B1EB-A140B5412A76}"/>
              </a:ext>
            </a:extLst>
          </p:cNvPr>
          <p:cNvPicPr>
            <a:picLocks noChangeAspect="1"/>
          </p:cNvPicPr>
          <p:nvPr/>
        </p:nvPicPr>
        <p:blipFill>
          <a:blip r:embed="rId2"/>
          <a:stretch>
            <a:fillRect/>
          </a:stretch>
        </p:blipFill>
        <p:spPr>
          <a:xfrm>
            <a:off x="4682957" y="1301144"/>
            <a:ext cx="6343006" cy="4912092"/>
          </a:xfrm>
          <a:prstGeom prst="rect">
            <a:avLst/>
          </a:prstGeom>
        </p:spPr>
      </p:pic>
    </p:spTree>
    <p:extLst>
      <p:ext uri="{BB962C8B-B14F-4D97-AF65-F5344CB8AC3E}">
        <p14:creationId xmlns:p14="http://schemas.microsoft.com/office/powerpoint/2010/main" val="402098095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1F2884EB-C6E3-684C-A39B-0E652C4E0E60}" type="slidenum">
              <a:rPr lang="en-US" smtClean="0"/>
              <a:pPr/>
              <a:t>44</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4" name="Title 3">
            <a:extLst>
              <a:ext uri="{FF2B5EF4-FFF2-40B4-BE49-F238E27FC236}">
                <a16:creationId xmlns:a16="http://schemas.microsoft.com/office/drawing/2014/main" id="{85A51014-7A70-4245-AA84-91D4B702EC82}"/>
              </a:ext>
            </a:extLst>
          </p:cNvPr>
          <p:cNvSpPr>
            <a:spLocks noGrp="1"/>
          </p:cNvSpPr>
          <p:nvPr>
            <p:ph type="title"/>
          </p:nvPr>
        </p:nvSpPr>
        <p:spPr/>
        <p:txBody>
          <a:bodyPr/>
          <a:lstStyle/>
          <a:p>
            <a:r>
              <a:rPr lang="id-ID" dirty="0"/>
              <a:t>Prewitt Edge Detector</a:t>
            </a:r>
            <a:r>
              <a:rPr lang="en-US" dirty="0"/>
              <a:t> [1970]</a:t>
            </a:r>
            <a:endParaRPr lang="id-ID" dirty="0"/>
          </a:p>
        </p:txBody>
      </p:sp>
      <p:graphicFrame>
        <p:nvGraphicFramePr>
          <p:cNvPr id="6" name="Table 5">
            <a:extLst>
              <a:ext uri="{FF2B5EF4-FFF2-40B4-BE49-F238E27FC236}">
                <a16:creationId xmlns:a16="http://schemas.microsoft.com/office/drawing/2014/main" id="{54034BDC-D2FF-4321-9465-F430E751033B}"/>
              </a:ext>
            </a:extLst>
          </p:cNvPr>
          <p:cNvGraphicFramePr/>
          <p:nvPr>
            <p:extLst>
              <p:ext uri="{D42A27DB-BD31-4B8C-83A1-F6EECF244321}">
                <p14:modId xmlns:p14="http://schemas.microsoft.com/office/powerpoint/2010/main" val="3821146741"/>
              </p:ext>
            </p:extLst>
          </p:nvPr>
        </p:nvGraphicFramePr>
        <p:xfrm>
          <a:off x="9813912" y="2925337"/>
          <a:ext cx="1124712" cy="1097280"/>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2455516934"/>
                    </a:ext>
                  </a:extLst>
                </a:gridCol>
                <a:gridCol w="374904">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graphicFrame>
        <p:nvGraphicFramePr>
          <p:cNvPr id="18" name="Table 17">
            <a:extLst>
              <a:ext uri="{FF2B5EF4-FFF2-40B4-BE49-F238E27FC236}">
                <a16:creationId xmlns:a16="http://schemas.microsoft.com/office/drawing/2014/main" id="{B9BAAE6E-2A3F-4265-9E99-021804D4DD57}"/>
              </a:ext>
            </a:extLst>
          </p:cNvPr>
          <p:cNvGraphicFramePr/>
          <p:nvPr>
            <p:extLst>
              <p:ext uri="{D42A27DB-BD31-4B8C-83A1-F6EECF244321}">
                <p14:modId xmlns:p14="http://schemas.microsoft.com/office/powerpoint/2010/main" val="3764127342"/>
              </p:ext>
            </p:extLst>
          </p:nvPr>
        </p:nvGraphicFramePr>
        <p:xfrm>
          <a:off x="3424417" y="2925337"/>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2618683"/>
                  </a:ext>
                </a:extLst>
              </a:tr>
            </a:tbl>
          </a:graphicData>
        </a:graphic>
      </p:graphicFrame>
      <p:sp>
        <p:nvSpPr>
          <p:cNvPr id="19" name="Rectangle 18">
            <a:extLst>
              <a:ext uri="{FF2B5EF4-FFF2-40B4-BE49-F238E27FC236}">
                <a16:creationId xmlns:a16="http://schemas.microsoft.com/office/drawing/2014/main" id="{9516ACB0-3854-4FE8-AF82-0979721FA6FA}"/>
              </a:ext>
            </a:extLst>
          </p:cNvPr>
          <p:cNvSpPr/>
          <p:nvPr/>
        </p:nvSpPr>
        <p:spPr>
          <a:xfrm>
            <a:off x="4654982" y="215979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blurred</a:t>
            </a:r>
            <a:endParaRPr lang="id-ID" dirty="0"/>
          </a:p>
        </p:txBody>
      </p:sp>
      <p:sp>
        <p:nvSpPr>
          <p:cNvPr id="20" name="Rectangle 19">
            <a:extLst>
              <a:ext uri="{FF2B5EF4-FFF2-40B4-BE49-F238E27FC236}">
                <a16:creationId xmlns:a16="http://schemas.microsoft.com/office/drawing/2014/main" id="{BB795CC5-74AC-4C07-8835-C1EBAFA99A7F}"/>
              </a:ext>
            </a:extLst>
          </p:cNvPr>
          <p:cNvSpPr/>
          <p:nvPr/>
        </p:nvSpPr>
        <p:spPr>
          <a:xfrm>
            <a:off x="7887533" y="215979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 </a:t>
            </a:r>
            <a:br>
              <a:rPr lang="en-US" dirty="0"/>
            </a:br>
            <a:r>
              <a:rPr lang="en-US" dirty="0"/>
              <a:t>in x</a:t>
            </a:r>
            <a:endParaRPr lang="id-ID" dirty="0"/>
          </a:p>
        </p:txBody>
      </p:sp>
      <p:cxnSp>
        <p:nvCxnSpPr>
          <p:cNvPr id="22" name="Straight Arrow Connector 21">
            <a:extLst>
              <a:ext uri="{FF2B5EF4-FFF2-40B4-BE49-F238E27FC236}">
                <a16:creationId xmlns:a16="http://schemas.microsoft.com/office/drawing/2014/main" id="{24C5EFFC-B56A-4108-990E-7D3D86A78C39}"/>
              </a:ext>
            </a:extLst>
          </p:cNvPr>
          <p:cNvCxnSpPr>
            <a:cxnSpLocks/>
            <a:stCxn id="33" idx="0"/>
            <a:endCxn id="19" idx="1"/>
          </p:cNvCxnSpPr>
          <p:nvPr/>
        </p:nvCxnSpPr>
        <p:spPr>
          <a:xfrm rot="5400000" flipH="1" flipV="1">
            <a:off x="2584242" y="1483845"/>
            <a:ext cx="813942" cy="332753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F2105C2-E111-494E-A34D-1018EC472D51}"/>
              </a:ext>
            </a:extLst>
          </p:cNvPr>
          <p:cNvCxnSpPr>
            <a:cxnSpLocks/>
            <a:stCxn id="19" idx="3"/>
            <a:endCxn id="20" idx="1"/>
          </p:cNvCxnSpPr>
          <p:nvPr/>
        </p:nvCxnSpPr>
        <p:spPr>
          <a:xfrm>
            <a:off x="5961154" y="2740642"/>
            <a:ext cx="192637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05E695E-EC06-4252-A067-357C073C128D}"/>
              </a:ext>
            </a:extLst>
          </p:cNvPr>
          <p:cNvSpPr txBox="1"/>
          <p:nvPr/>
        </p:nvSpPr>
        <p:spPr>
          <a:xfrm>
            <a:off x="2560572" y="2170710"/>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average</a:t>
            </a:r>
          </a:p>
          <a:p>
            <a:pPr algn="ctr"/>
            <a:r>
              <a:rPr lang="en-US" sz="1600" dirty="0"/>
              <a:t>smoothing in x</a:t>
            </a:r>
            <a:endParaRPr lang="id-ID" sz="1600" dirty="0"/>
          </a:p>
        </p:txBody>
      </p:sp>
      <p:graphicFrame>
        <p:nvGraphicFramePr>
          <p:cNvPr id="28" name="Table 27">
            <a:extLst>
              <a:ext uri="{FF2B5EF4-FFF2-40B4-BE49-F238E27FC236}">
                <a16:creationId xmlns:a16="http://schemas.microsoft.com/office/drawing/2014/main" id="{E569ADA0-071F-49AC-A6A0-94F6230380BC}"/>
              </a:ext>
            </a:extLst>
          </p:cNvPr>
          <p:cNvGraphicFramePr/>
          <p:nvPr>
            <p:extLst>
              <p:ext uri="{D42A27DB-BD31-4B8C-83A1-F6EECF244321}">
                <p14:modId xmlns:p14="http://schemas.microsoft.com/office/powerpoint/2010/main" val="491238047"/>
              </p:ext>
            </p:extLst>
          </p:nvPr>
        </p:nvGraphicFramePr>
        <p:xfrm>
          <a:off x="6361987" y="3280361"/>
          <a:ext cx="1124712" cy="387232"/>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1899644154"/>
                    </a:ext>
                  </a:extLst>
                </a:gridCol>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4069997359"/>
                    </a:ext>
                  </a:extLst>
                </a:gridCol>
              </a:tblGrid>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35406571"/>
                  </a:ext>
                </a:extLst>
              </a:tr>
            </a:tbl>
          </a:graphicData>
        </a:graphic>
      </p:graphicFrame>
      <p:cxnSp>
        <p:nvCxnSpPr>
          <p:cNvPr id="29" name="Straight Arrow Connector 28">
            <a:extLst>
              <a:ext uri="{FF2B5EF4-FFF2-40B4-BE49-F238E27FC236}">
                <a16:creationId xmlns:a16="http://schemas.microsoft.com/office/drawing/2014/main" id="{FA017A8C-7B86-491C-89D0-21E7A2BCF962}"/>
              </a:ext>
            </a:extLst>
          </p:cNvPr>
          <p:cNvCxnSpPr>
            <a:cxnSpLocks/>
          </p:cNvCxnSpPr>
          <p:nvPr/>
        </p:nvCxnSpPr>
        <p:spPr>
          <a:xfrm>
            <a:off x="4366143" y="3473977"/>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E72B2FB-78AB-43A1-A9FE-CC88372E17BD}"/>
              </a:ext>
            </a:extLst>
          </p:cNvPr>
          <p:cNvCxnSpPr>
            <a:cxnSpLocks/>
          </p:cNvCxnSpPr>
          <p:nvPr/>
        </p:nvCxnSpPr>
        <p:spPr>
          <a:xfrm>
            <a:off x="7598694" y="3473977"/>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B882B345-33DF-4161-AF56-6659FCA7AF99}"/>
              </a:ext>
            </a:extLst>
          </p:cNvPr>
          <p:cNvSpPr txBox="1"/>
          <p:nvPr/>
        </p:nvSpPr>
        <p:spPr>
          <a:xfrm>
            <a:off x="5877618" y="2170710"/>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derivative </a:t>
            </a:r>
            <a:br>
              <a:rPr lang="en-US" sz="1600" b="0" i="0" u="none" strike="noStrike" baseline="0" dirty="0">
                <a:solidFill>
                  <a:srgbClr val="000000"/>
                </a:solidFill>
                <a:latin typeface="Arial" panose="020B0604020202020204" pitchFamily="34" charset="0"/>
              </a:rPr>
            </a:br>
            <a:r>
              <a:rPr lang="en-US" sz="1600" b="0" i="0" u="none" strike="noStrike" baseline="0" dirty="0">
                <a:solidFill>
                  <a:srgbClr val="000000"/>
                </a:solidFill>
                <a:latin typeface="Arial" panose="020B0604020202020204" pitchFamily="34" charset="0"/>
              </a:rPr>
              <a:t>filtering</a:t>
            </a:r>
            <a:r>
              <a:rPr lang="en-US" sz="1600" dirty="0"/>
              <a:t> in x</a:t>
            </a:r>
            <a:endParaRPr lang="id-ID" sz="1600" dirty="0"/>
          </a:p>
        </p:txBody>
      </p:sp>
      <p:sp>
        <p:nvSpPr>
          <p:cNvPr id="33" name="Rectangle 32">
            <a:extLst>
              <a:ext uri="{FF2B5EF4-FFF2-40B4-BE49-F238E27FC236}">
                <a16:creationId xmlns:a16="http://schemas.microsoft.com/office/drawing/2014/main" id="{A5170A8D-9B00-4BE5-9299-E153986CFCDC}"/>
              </a:ext>
            </a:extLst>
          </p:cNvPr>
          <p:cNvSpPr/>
          <p:nvPr/>
        </p:nvSpPr>
        <p:spPr>
          <a:xfrm>
            <a:off x="674359" y="355458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image</a:t>
            </a:r>
            <a:endParaRPr lang="id-ID" dirty="0"/>
          </a:p>
        </p:txBody>
      </p:sp>
      <p:graphicFrame>
        <p:nvGraphicFramePr>
          <p:cNvPr id="34" name="Table 33">
            <a:extLst>
              <a:ext uri="{FF2B5EF4-FFF2-40B4-BE49-F238E27FC236}">
                <a16:creationId xmlns:a16="http://schemas.microsoft.com/office/drawing/2014/main" id="{5C65F0D3-3085-4BF7-8102-25AD34C26463}"/>
              </a:ext>
            </a:extLst>
          </p:cNvPr>
          <p:cNvGraphicFramePr/>
          <p:nvPr>
            <p:extLst>
              <p:ext uri="{D42A27DB-BD31-4B8C-83A1-F6EECF244321}">
                <p14:modId xmlns:p14="http://schemas.microsoft.com/office/powerpoint/2010/main" val="1573540859"/>
              </p:ext>
            </p:extLst>
          </p:nvPr>
        </p:nvGraphicFramePr>
        <p:xfrm>
          <a:off x="3058657" y="4776059"/>
          <a:ext cx="1097280" cy="36576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4069997359"/>
                    </a:ext>
                  </a:extLst>
                </a:gridCol>
                <a:gridCol w="365760">
                  <a:extLst>
                    <a:ext uri="{9D8B030D-6E8A-4147-A177-3AD203B41FA5}">
                      <a16:colId xmlns:a16="http://schemas.microsoft.com/office/drawing/2014/main" val="2948023254"/>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en-US" sz="2000" b="0" i="0" u="none" strike="noStrike" dirty="0">
                          <a:solidFill>
                            <a:sysClr val="windowText" lastClr="000000"/>
                          </a:solidFill>
                          <a:effectLst/>
                          <a:latin typeface="Arial" panose="020B0604020202020204" pitchFamily="34" charset="0"/>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2618683"/>
                  </a:ext>
                </a:extLst>
              </a:tr>
            </a:tbl>
          </a:graphicData>
        </a:graphic>
      </p:graphicFrame>
      <p:sp>
        <p:nvSpPr>
          <p:cNvPr id="35" name="Rectangle 34">
            <a:extLst>
              <a:ext uri="{FF2B5EF4-FFF2-40B4-BE49-F238E27FC236}">
                <a16:creationId xmlns:a16="http://schemas.microsoft.com/office/drawing/2014/main" id="{4EFD49F2-73BF-4ADE-BAB2-0C62464E37D2}"/>
              </a:ext>
            </a:extLst>
          </p:cNvPr>
          <p:cNvSpPr/>
          <p:nvPr/>
        </p:nvSpPr>
        <p:spPr>
          <a:xfrm>
            <a:off x="4654982" y="5047005"/>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blurred</a:t>
            </a:r>
            <a:endParaRPr lang="id-ID" dirty="0"/>
          </a:p>
        </p:txBody>
      </p:sp>
      <p:sp>
        <p:nvSpPr>
          <p:cNvPr id="36" name="Rectangle 35">
            <a:extLst>
              <a:ext uri="{FF2B5EF4-FFF2-40B4-BE49-F238E27FC236}">
                <a16:creationId xmlns:a16="http://schemas.microsoft.com/office/drawing/2014/main" id="{7CE16CAE-16D6-4A0A-A062-A6D6DE523B91}"/>
              </a:ext>
            </a:extLst>
          </p:cNvPr>
          <p:cNvSpPr/>
          <p:nvPr/>
        </p:nvSpPr>
        <p:spPr>
          <a:xfrm>
            <a:off x="7887533" y="5047005"/>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 </a:t>
            </a:r>
            <a:br>
              <a:rPr lang="en-US" dirty="0"/>
            </a:br>
            <a:r>
              <a:rPr lang="en-US" dirty="0"/>
              <a:t>in y</a:t>
            </a:r>
            <a:endParaRPr lang="id-ID" dirty="0"/>
          </a:p>
        </p:txBody>
      </p:sp>
      <p:cxnSp>
        <p:nvCxnSpPr>
          <p:cNvPr id="37" name="Straight Arrow Connector 36">
            <a:extLst>
              <a:ext uri="{FF2B5EF4-FFF2-40B4-BE49-F238E27FC236}">
                <a16:creationId xmlns:a16="http://schemas.microsoft.com/office/drawing/2014/main" id="{9C6CB9CD-1450-416A-BF5B-1C2F2043A13E}"/>
              </a:ext>
            </a:extLst>
          </p:cNvPr>
          <p:cNvCxnSpPr>
            <a:cxnSpLocks/>
            <a:stCxn id="33" idx="2"/>
            <a:endCxn id="35" idx="1"/>
          </p:cNvCxnSpPr>
          <p:nvPr/>
        </p:nvCxnSpPr>
        <p:spPr>
          <a:xfrm rot="16200000" flipH="1">
            <a:off x="2535427" y="3508297"/>
            <a:ext cx="911573" cy="332753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590C623-FAA2-47F8-8FB9-D10A6051237D}"/>
              </a:ext>
            </a:extLst>
          </p:cNvPr>
          <p:cNvCxnSpPr>
            <a:cxnSpLocks/>
            <a:stCxn id="35" idx="3"/>
            <a:endCxn id="36" idx="1"/>
          </p:cNvCxnSpPr>
          <p:nvPr/>
        </p:nvCxnSpPr>
        <p:spPr>
          <a:xfrm>
            <a:off x="5961154" y="5627853"/>
            <a:ext cx="192637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AEB9C376-B2A4-4804-A1B7-795B238AB1D6}"/>
              </a:ext>
            </a:extLst>
          </p:cNvPr>
          <p:cNvSpPr txBox="1"/>
          <p:nvPr/>
        </p:nvSpPr>
        <p:spPr>
          <a:xfrm>
            <a:off x="2560572" y="5633177"/>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average</a:t>
            </a:r>
          </a:p>
          <a:p>
            <a:pPr algn="ctr"/>
            <a:r>
              <a:rPr lang="en-US" sz="1600" dirty="0"/>
              <a:t>smoothing in y</a:t>
            </a:r>
            <a:endParaRPr lang="id-ID" sz="1600" dirty="0"/>
          </a:p>
        </p:txBody>
      </p:sp>
      <p:graphicFrame>
        <p:nvGraphicFramePr>
          <p:cNvPr id="40" name="Table 39">
            <a:extLst>
              <a:ext uri="{FF2B5EF4-FFF2-40B4-BE49-F238E27FC236}">
                <a16:creationId xmlns:a16="http://schemas.microsoft.com/office/drawing/2014/main" id="{3E0F3DFD-888B-4A38-A274-C5A8CC98CAF4}"/>
              </a:ext>
            </a:extLst>
          </p:cNvPr>
          <p:cNvGraphicFramePr/>
          <p:nvPr>
            <p:extLst>
              <p:ext uri="{D42A27DB-BD31-4B8C-83A1-F6EECF244321}">
                <p14:modId xmlns:p14="http://schemas.microsoft.com/office/powerpoint/2010/main" val="3572699407"/>
              </p:ext>
            </p:extLst>
          </p:nvPr>
        </p:nvGraphicFramePr>
        <p:xfrm>
          <a:off x="6736891" y="4378091"/>
          <a:ext cx="374904" cy="1161696"/>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tblGrid>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7025440"/>
                  </a:ext>
                </a:extLst>
              </a:tr>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BFBF"/>
                    </a:solidFill>
                  </a:tcPr>
                </a:tc>
                <a:extLst>
                  <a:ext uri="{0D108BD9-81ED-4DB2-BD59-A6C34878D82A}">
                    <a16:rowId xmlns:a16="http://schemas.microsoft.com/office/drawing/2014/main" val="935406571"/>
                  </a:ext>
                </a:extLst>
              </a:tr>
              <a:tr h="387232">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352680587"/>
                  </a:ext>
                </a:extLst>
              </a:tr>
            </a:tbl>
          </a:graphicData>
        </a:graphic>
      </p:graphicFrame>
      <p:cxnSp>
        <p:nvCxnSpPr>
          <p:cNvPr id="41" name="Straight Arrow Connector 40">
            <a:extLst>
              <a:ext uri="{FF2B5EF4-FFF2-40B4-BE49-F238E27FC236}">
                <a16:creationId xmlns:a16="http://schemas.microsoft.com/office/drawing/2014/main" id="{6FC28152-AC77-491E-A4BD-EF2D5F0E1677}"/>
              </a:ext>
            </a:extLst>
          </p:cNvPr>
          <p:cNvCxnSpPr>
            <a:cxnSpLocks/>
          </p:cNvCxnSpPr>
          <p:nvPr/>
        </p:nvCxnSpPr>
        <p:spPr>
          <a:xfrm>
            <a:off x="4366143" y="4958939"/>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A30401C-19DF-4B5C-9587-C94A58FF9EA1}"/>
              </a:ext>
            </a:extLst>
          </p:cNvPr>
          <p:cNvCxnSpPr>
            <a:cxnSpLocks/>
          </p:cNvCxnSpPr>
          <p:nvPr/>
        </p:nvCxnSpPr>
        <p:spPr>
          <a:xfrm>
            <a:off x="7598694" y="4958939"/>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34BCBDF-9E94-4EB6-9D80-BC8142003078}"/>
              </a:ext>
            </a:extLst>
          </p:cNvPr>
          <p:cNvSpPr txBox="1"/>
          <p:nvPr/>
        </p:nvSpPr>
        <p:spPr>
          <a:xfrm>
            <a:off x="5877618" y="5633177"/>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derivative </a:t>
            </a:r>
            <a:br>
              <a:rPr lang="en-US" sz="1600" b="0" i="0" u="none" strike="noStrike" baseline="0" dirty="0">
                <a:solidFill>
                  <a:srgbClr val="000000"/>
                </a:solidFill>
                <a:latin typeface="Arial" panose="020B0604020202020204" pitchFamily="34" charset="0"/>
              </a:rPr>
            </a:br>
            <a:r>
              <a:rPr lang="en-US" sz="1600" b="0" i="0" u="none" strike="noStrike" baseline="0" dirty="0">
                <a:solidFill>
                  <a:srgbClr val="000000"/>
                </a:solidFill>
                <a:latin typeface="Arial" panose="020B0604020202020204" pitchFamily="34" charset="0"/>
              </a:rPr>
              <a:t>filtering</a:t>
            </a:r>
            <a:r>
              <a:rPr lang="en-US" sz="1600" dirty="0"/>
              <a:t> in y</a:t>
            </a:r>
            <a:endParaRPr lang="id-ID" sz="1600" dirty="0"/>
          </a:p>
        </p:txBody>
      </p:sp>
      <p:graphicFrame>
        <p:nvGraphicFramePr>
          <p:cNvPr id="45" name="Table 44">
            <a:extLst>
              <a:ext uri="{FF2B5EF4-FFF2-40B4-BE49-F238E27FC236}">
                <a16:creationId xmlns:a16="http://schemas.microsoft.com/office/drawing/2014/main" id="{37470B1F-B18F-433E-BA63-D905FD10D6EE}"/>
              </a:ext>
            </a:extLst>
          </p:cNvPr>
          <p:cNvGraphicFramePr/>
          <p:nvPr>
            <p:extLst>
              <p:ext uri="{D42A27DB-BD31-4B8C-83A1-F6EECF244321}">
                <p14:modId xmlns:p14="http://schemas.microsoft.com/office/powerpoint/2010/main" val="3780377952"/>
              </p:ext>
            </p:extLst>
          </p:nvPr>
        </p:nvGraphicFramePr>
        <p:xfrm>
          <a:off x="9827628" y="4410299"/>
          <a:ext cx="109728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2455516934"/>
                    </a:ext>
                  </a:extLst>
                </a:gridCol>
                <a:gridCol w="365760">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spTree>
    <p:extLst>
      <p:ext uri="{BB962C8B-B14F-4D97-AF65-F5344CB8AC3E}">
        <p14:creationId xmlns:p14="http://schemas.microsoft.com/office/powerpoint/2010/main" val="35375585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22" presetClass="entr" presetSubtype="8"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left)">
                                      <p:cBhvr>
                                        <p:cTn id="53" dur="500"/>
                                        <p:tgtEl>
                                          <p:spTgt spid="39"/>
                                        </p:tgtEl>
                                      </p:cBhvr>
                                    </p:animEffect>
                                  </p:childTnLst>
                                </p:cTn>
                              </p:par>
                              <p:par>
                                <p:cTn id="54" presetID="22" presetClass="entr" presetSubtype="8"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left)">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4"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down)">
                                      <p:cBhvr>
                                        <p:cTn id="71" dur="500"/>
                                        <p:tgtEl>
                                          <p:spTgt spid="40"/>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500"/>
                                        <p:tgtEl>
                                          <p:spTgt spid="3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left)">
                                      <p:cBhvr>
                                        <p:cTn id="80" dur="500"/>
                                        <p:tgtEl>
                                          <p:spTgt spid="41"/>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wipe(left)">
                                      <p:cBhvr>
                                        <p:cTn id="84" dur="500"/>
                                        <p:tgtEl>
                                          <p:spTgt spid="42"/>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left)">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p:bldP spid="31" grpId="0"/>
      <p:bldP spid="35" grpId="0" animBg="1"/>
      <p:bldP spid="36" grpId="0" animBg="1"/>
      <p:bldP spid="39" grpId="0"/>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1F2884EB-C6E3-684C-A39B-0E652C4E0E60}" type="slidenum">
              <a:rPr lang="en-US" smtClean="0"/>
              <a:pPr/>
              <a:t>45</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4" name="Title 3">
            <a:extLst>
              <a:ext uri="{FF2B5EF4-FFF2-40B4-BE49-F238E27FC236}">
                <a16:creationId xmlns:a16="http://schemas.microsoft.com/office/drawing/2014/main" id="{85A51014-7A70-4245-AA84-91D4B702EC82}"/>
              </a:ext>
            </a:extLst>
          </p:cNvPr>
          <p:cNvSpPr>
            <a:spLocks noGrp="1"/>
          </p:cNvSpPr>
          <p:nvPr>
            <p:ph type="title"/>
          </p:nvPr>
        </p:nvSpPr>
        <p:spPr/>
        <p:txBody>
          <a:bodyPr/>
          <a:lstStyle/>
          <a:p>
            <a:r>
              <a:rPr lang="id-ID" dirty="0"/>
              <a:t>Prewitt Edge Detector</a:t>
            </a:r>
            <a:r>
              <a:rPr lang="en-US" dirty="0"/>
              <a:t> [1970]</a:t>
            </a:r>
            <a:endParaRPr lang="id-ID" dirty="0"/>
          </a:p>
        </p:txBody>
      </p:sp>
      <p:graphicFrame>
        <p:nvGraphicFramePr>
          <p:cNvPr id="6" name="Table 5">
            <a:extLst>
              <a:ext uri="{FF2B5EF4-FFF2-40B4-BE49-F238E27FC236}">
                <a16:creationId xmlns:a16="http://schemas.microsoft.com/office/drawing/2014/main" id="{54034BDC-D2FF-4321-9465-F430E751033B}"/>
              </a:ext>
            </a:extLst>
          </p:cNvPr>
          <p:cNvGraphicFramePr/>
          <p:nvPr/>
        </p:nvGraphicFramePr>
        <p:xfrm>
          <a:off x="9813912" y="2925337"/>
          <a:ext cx="1124712" cy="1097280"/>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2455516934"/>
                    </a:ext>
                  </a:extLst>
                </a:gridCol>
                <a:gridCol w="374904">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graphicFrame>
        <p:nvGraphicFramePr>
          <p:cNvPr id="18" name="Table 17">
            <a:extLst>
              <a:ext uri="{FF2B5EF4-FFF2-40B4-BE49-F238E27FC236}">
                <a16:creationId xmlns:a16="http://schemas.microsoft.com/office/drawing/2014/main" id="{B9BAAE6E-2A3F-4265-9E99-021804D4DD57}"/>
              </a:ext>
            </a:extLst>
          </p:cNvPr>
          <p:cNvGraphicFramePr/>
          <p:nvPr>
            <p:extLst>
              <p:ext uri="{D42A27DB-BD31-4B8C-83A1-F6EECF244321}">
                <p14:modId xmlns:p14="http://schemas.microsoft.com/office/powerpoint/2010/main" val="2562733769"/>
              </p:ext>
            </p:extLst>
          </p:nvPr>
        </p:nvGraphicFramePr>
        <p:xfrm>
          <a:off x="3247414" y="2925337"/>
          <a:ext cx="73152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2618683"/>
                  </a:ext>
                </a:extLst>
              </a:tr>
            </a:tbl>
          </a:graphicData>
        </a:graphic>
      </p:graphicFrame>
      <p:sp>
        <p:nvSpPr>
          <p:cNvPr id="19" name="Rectangle 18">
            <a:extLst>
              <a:ext uri="{FF2B5EF4-FFF2-40B4-BE49-F238E27FC236}">
                <a16:creationId xmlns:a16="http://schemas.microsoft.com/office/drawing/2014/main" id="{9516ACB0-3854-4FE8-AF82-0979721FA6FA}"/>
              </a:ext>
            </a:extLst>
          </p:cNvPr>
          <p:cNvSpPr/>
          <p:nvPr/>
        </p:nvSpPr>
        <p:spPr>
          <a:xfrm>
            <a:off x="4654982" y="215979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blurred</a:t>
            </a:r>
            <a:endParaRPr lang="id-ID" dirty="0"/>
          </a:p>
        </p:txBody>
      </p:sp>
      <p:sp>
        <p:nvSpPr>
          <p:cNvPr id="20" name="Rectangle 19">
            <a:extLst>
              <a:ext uri="{FF2B5EF4-FFF2-40B4-BE49-F238E27FC236}">
                <a16:creationId xmlns:a16="http://schemas.microsoft.com/office/drawing/2014/main" id="{BB795CC5-74AC-4C07-8835-C1EBAFA99A7F}"/>
              </a:ext>
            </a:extLst>
          </p:cNvPr>
          <p:cNvSpPr/>
          <p:nvPr/>
        </p:nvSpPr>
        <p:spPr>
          <a:xfrm>
            <a:off x="7887533" y="215979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 </a:t>
            </a:r>
            <a:br>
              <a:rPr lang="en-US" dirty="0"/>
            </a:br>
            <a:r>
              <a:rPr lang="en-US" dirty="0"/>
              <a:t>in x</a:t>
            </a:r>
            <a:endParaRPr lang="id-ID" dirty="0"/>
          </a:p>
        </p:txBody>
      </p:sp>
      <p:cxnSp>
        <p:nvCxnSpPr>
          <p:cNvPr id="22" name="Straight Arrow Connector 21">
            <a:extLst>
              <a:ext uri="{FF2B5EF4-FFF2-40B4-BE49-F238E27FC236}">
                <a16:creationId xmlns:a16="http://schemas.microsoft.com/office/drawing/2014/main" id="{24C5EFFC-B56A-4108-990E-7D3D86A78C39}"/>
              </a:ext>
            </a:extLst>
          </p:cNvPr>
          <p:cNvCxnSpPr>
            <a:cxnSpLocks/>
            <a:stCxn id="33" idx="0"/>
            <a:endCxn id="19" idx="1"/>
          </p:cNvCxnSpPr>
          <p:nvPr/>
        </p:nvCxnSpPr>
        <p:spPr>
          <a:xfrm rot="5400000" flipH="1" flipV="1">
            <a:off x="2584242" y="1483845"/>
            <a:ext cx="813942" cy="332753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F2105C2-E111-494E-A34D-1018EC472D51}"/>
              </a:ext>
            </a:extLst>
          </p:cNvPr>
          <p:cNvCxnSpPr>
            <a:cxnSpLocks/>
            <a:stCxn id="19" idx="3"/>
            <a:endCxn id="20" idx="1"/>
          </p:cNvCxnSpPr>
          <p:nvPr/>
        </p:nvCxnSpPr>
        <p:spPr>
          <a:xfrm>
            <a:off x="5961154" y="2740642"/>
            <a:ext cx="192637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05E695E-EC06-4252-A067-357C073C128D}"/>
              </a:ext>
            </a:extLst>
          </p:cNvPr>
          <p:cNvSpPr txBox="1"/>
          <p:nvPr/>
        </p:nvSpPr>
        <p:spPr>
          <a:xfrm>
            <a:off x="2566449" y="2170710"/>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average</a:t>
            </a:r>
          </a:p>
          <a:p>
            <a:pPr algn="ctr"/>
            <a:r>
              <a:rPr lang="en-US" sz="1600" dirty="0"/>
              <a:t>smoothing in x</a:t>
            </a:r>
            <a:endParaRPr lang="id-ID" sz="1600" dirty="0"/>
          </a:p>
        </p:txBody>
      </p:sp>
      <p:graphicFrame>
        <p:nvGraphicFramePr>
          <p:cNvPr id="28" name="Table 27">
            <a:extLst>
              <a:ext uri="{FF2B5EF4-FFF2-40B4-BE49-F238E27FC236}">
                <a16:creationId xmlns:a16="http://schemas.microsoft.com/office/drawing/2014/main" id="{E569ADA0-071F-49AC-A6A0-94F6230380BC}"/>
              </a:ext>
            </a:extLst>
          </p:cNvPr>
          <p:cNvGraphicFramePr/>
          <p:nvPr/>
        </p:nvGraphicFramePr>
        <p:xfrm>
          <a:off x="6549439" y="3280361"/>
          <a:ext cx="749808" cy="387232"/>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4069997359"/>
                    </a:ext>
                  </a:extLst>
                </a:gridCol>
              </a:tblGrid>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35406571"/>
                  </a:ext>
                </a:extLst>
              </a:tr>
            </a:tbl>
          </a:graphicData>
        </a:graphic>
      </p:graphicFrame>
      <p:cxnSp>
        <p:nvCxnSpPr>
          <p:cNvPr id="29" name="Straight Arrow Connector 28">
            <a:extLst>
              <a:ext uri="{FF2B5EF4-FFF2-40B4-BE49-F238E27FC236}">
                <a16:creationId xmlns:a16="http://schemas.microsoft.com/office/drawing/2014/main" id="{FA017A8C-7B86-491C-89D0-21E7A2BCF962}"/>
              </a:ext>
            </a:extLst>
          </p:cNvPr>
          <p:cNvCxnSpPr>
            <a:cxnSpLocks/>
          </p:cNvCxnSpPr>
          <p:nvPr/>
        </p:nvCxnSpPr>
        <p:spPr>
          <a:xfrm>
            <a:off x="4366143" y="3473977"/>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E72B2FB-78AB-43A1-A9FE-CC88372E17BD}"/>
              </a:ext>
            </a:extLst>
          </p:cNvPr>
          <p:cNvCxnSpPr>
            <a:cxnSpLocks/>
          </p:cNvCxnSpPr>
          <p:nvPr/>
        </p:nvCxnSpPr>
        <p:spPr>
          <a:xfrm>
            <a:off x="7598694" y="3473977"/>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B882B345-33DF-4161-AF56-6659FCA7AF99}"/>
              </a:ext>
            </a:extLst>
          </p:cNvPr>
          <p:cNvSpPr txBox="1"/>
          <p:nvPr/>
        </p:nvSpPr>
        <p:spPr>
          <a:xfrm>
            <a:off x="5877618" y="2170710"/>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derivative </a:t>
            </a:r>
            <a:br>
              <a:rPr lang="en-US" sz="1600" b="0" i="0" u="none" strike="noStrike" baseline="0" dirty="0">
                <a:solidFill>
                  <a:srgbClr val="000000"/>
                </a:solidFill>
                <a:latin typeface="Arial" panose="020B0604020202020204" pitchFamily="34" charset="0"/>
              </a:rPr>
            </a:br>
            <a:r>
              <a:rPr lang="en-US" sz="1600" b="0" i="0" u="none" strike="noStrike" baseline="0" dirty="0">
                <a:solidFill>
                  <a:srgbClr val="000000"/>
                </a:solidFill>
                <a:latin typeface="Arial" panose="020B0604020202020204" pitchFamily="34" charset="0"/>
              </a:rPr>
              <a:t>filtering</a:t>
            </a:r>
            <a:r>
              <a:rPr lang="en-US" sz="1600" dirty="0"/>
              <a:t> in x</a:t>
            </a:r>
            <a:endParaRPr lang="id-ID" sz="1600" dirty="0"/>
          </a:p>
        </p:txBody>
      </p:sp>
      <p:sp>
        <p:nvSpPr>
          <p:cNvPr id="33" name="Rectangle 32">
            <a:extLst>
              <a:ext uri="{FF2B5EF4-FFF2-40B4-BE49-F238E27FC236}">
                <a16:creationId xmlns:a16="http://schemas.microsoft.com/office/drawing/2014/main" id="{A5170A8D-9B00-4BE5-9299-E153986CFCDC}"/>
              </a:ext>
            </a:extLst>
          </p:cNvPr>
          <p:cNvSpPr/>
          <p:nvPr/>
        </p:nvSpPr>
        <p:spPr>
          <a:xfrm>
            <a:off x="674359" y="355458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image</a:t>
            </a:r>
            <a:endParaRPr lang="id-ID" dirty="0"/>
          </a:p>
        </p:txBody>
      </p:sp>
      <p:graphicFrame>
        <p:nvGraphicFramePr>
          <p:cNvPr id="34" name="Table 33">
            <a:extLst>
              <a:ext uri="{FF2B5EF4-FFF2-40B4-BE49-F238E27FC236}">
                <a16:creationId xmlns:a16="http://schemas.microsoft.com/office/drawing/2014/main" id="{5C65F0D3-3085-4BF7-8102-25AD34C26463}"/>
              </a:ext>
            </a:extLst>
          </p:cNvPr>
          <p:cNvGraphicFramePr/>
          <p:nvPr>
            <p:extLst>
              <p:ext uri="{D42A27DB-BD31-4B8C-83A1-F6EECF244321}">
                <p14:modId xmlns:p14="http://schemas.microsoft.com/office/powerpoint/2010/main" val="2229936749"/>
              </p:ext>
            </p:extLst>
          </p:nvPr>
        </p:nvGraphicFramePr>
        <p:xfrm>
          <a:off x="3064534" y="4590949"/>
          <a:ext cx="109728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4069997359"/>
                    </a:ext>
                  </a:extLst>
                </a:gridCol>
                <a:gridCol w="365760">
                  <a:extLst>
                    <a:ext uri="{9D8B030D-6E8A-4147-A177-3AD203B41FA5}">
                      <a16:colId xmlns:a16="http://schemas.microsoft.com/office/drawing/2014/main" val="2948023254"/>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en-US" sz="2000" b="0" i="0" u="none" strike="noStrike" dirty="0">
                          <a:solidFill>
                            <a:sysClr val="windowText" lastClr="000000"/>
                          </a:solidFill>
                          <a:effectLst/>
                          <a:latin typeface="Arial" panose="020B0604020202020204" pitchFamily="34" charset="0"/>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en-US" sz="2000" b="0" i="0" u="none" strike="noStrike" dirty="0">
                          <a:solidFill>
                            <a:sysClr val="windowText" lastClr="000000"/>
                          </a:solidFill>
                          <a:effectLst/>
                          <a:latin typeface="Arial" panose="020B0604020202020204" pitchFamily="34" charset="0"/>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2618683"/>
                  </a:ext>
                </a:extLst>
              </a:tr>
            </a:tbl>
          </a:graphicData>
        </a:graphic>
      </p:graphicFrame>
      <p:sp>
        <p:nvSpPr>
          <p:cNvPr id="35" name="Rectangle 34">
            <a:extLst>
              <a:ext uri="{FF2B5EF4-FFF2-40B4-BE49-F238E27FC236}">
                <a16:creationId xmlns:a16="http://schemas.microsoft.com/office/drawing/2014/main" id="{4EFD49F2-73BF-4ADE-BAB2-0C62464E37D2}"/>
              </a:ext>
            </a:extLst>
          </p:cNvPr>
          <p:cNvSpPr/>
          <p:nvPr/>
        </p:nvSpPr>
        <p:spPr>
          <a:xfrm>
            <a:off x="4654982" y="5047005"/>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blurred</a:t>
            </a:r>
            <a:endParaRPr lang="id-ID" dirty="0"/>
          </a:p>
        </p:txBody>
      </p:sp>
      <p:sp>
        <p:nvSpPr>
          <p:cNvPr id="36" name="Rectangle 35">
            <a:extLst>
              <a:ext uri="{FF2B5EF4-FFF2-40B4-BE49-F238E27FC236}">
                <a16:creationId xmlns:a16="http://schemas.microsoft.com/office/drawing/2014/main" id="{7CE16CAE-16D6-4A0A-A062-A6D6DE523B91}"/>
              </a:ext>
            </a:extLst>
          </p:cNvPr>
          <p:cNvSpPr/>
          <p:nvPr/>
        </p:nvSpPr>
        <p:spPr>
          <a:xfrm>
            <a:off x="7887533" y="5047005"/>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 </a:t>
            </a:r>
            <a:br>
              <a:rPr lang="en-US" dirty="0"/>
            </a:br>
            <a:r>
              <a:rPr lang="en-US" dirty="0"/>
              <a:t>in y</a:t>
            </a:r>
            <a:endParaRPr lang="id-ID" dirty="0"/>
          </a:p>
        </p:txBody>
      </p:sp>
      <p:cxnSp>
        <p:nvCxnSpPr>
          <p:cNvPr id="37" name="Straight Arrow Connector 36">
            <a:extLst>
              <a:ext uri="{FF2B5EF4-FFF2-40B4-BE49-F238E27FC236}">
                <a16:creationId xmlns:a16="http://schemas.microsoft.com/office/drawing/2014/main" id="{9C6CB9CD-1450-416A-BF5B-1C2F2043A13E}"/>
              </a:ext>
            </a:extLst>
          </p:cNvPr>
          <p:cNvCxnSpPr>
            <a:cxnSpLocks/>
            <a:stCxn id="33" idx="2"/>
            <a:endCxn id="35" idx="1"/>
          </p:cNvCxnSpPr>
          <p:nvPr/>
        </p:nvCxnSpPr>
        <p:spPr>
          <a:xfrm rot="16200000" flipH="1">
            <a:off x="2535427" y="3508297"/>
            <a:ext cx="911573" cy="332753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590C623-FAA2-47F8-8FB9-D10A6051237D}"/>
              </a:ext>
            </a:extLst>
          </p:cNvPr>
          <p:cNvCxnSpPr>
            <a:cxnSpLocks/>
            <a:stCxn id="35" idx="3"/>
            <a:endCxn id="36" idx="1"/>
          </p:cNvCxnSpPr>
          <p:nvPr/>
        </p:nvCxnSpPr>
        <p:spPr>
          <a:xfrm>
            <a:off x="5961154" y="5627853"/>
            <a:ext cx="192637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AEB9C376-B2A4-4804-A1B7-795B238AB1D6}"/>
              </a:ext>
            </a:extLst>
          </p:cNvPr>
          <p:cNvSpPr txBox="1"/>
          <p:nvPr/>
        </p:nvSpPr>
        <p:spPr>
          <a:xfrm>
            <a:off x="2566449" y="5633177"/>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average</a:t>
            </a:r>
          </a:p>
          <a:p>
            <a:pPr algn="ctr"/>
            <a:r>
              <a:rPr lang="en-US" sz="1600" dirty="0"/>
              <a:t>smoothing in y</a:t>
            </a:r>
            <a:endParaRPr lang="id-ID" sz="1600" dirty="0"/>
          </a:p>
        </p:txBody>
      </p:sp>
      <p:graphicFrame>
        <p:nvGraphicFramePr>
          <p:cNvPr id="40" name="Table 39">
            <a:extLst>
              <a:ext uri="{FF2B5EF4-FFF2-40B4-BE49-F238E27FC236}">
                <a16:creationId xmlns:a16="http://schemas.microsoft.com/office/drawing/2014/main" id="{3E0F3DFD-888B-4A38-A274-C5A8CC98CAF4}"/>
              </a:ext>
            </a:extLst>
          </p:cNvPr>
          <p:cNvGraphicFramePr/>
          <p:nvPr/>
        </p:nvGraphicFramePr>
        <p:xfrm>
          <a:off x="6736891" y="4569477"/>
          <a:ext cx="374904" cy="774464"/>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tblGrid>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406571"/>
                  </a:ext>
                </a:extLst>
              </a:tr>
              <a:tr h="387232">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352680587"/>
                  </a:ext>
                </a:extLst>
              </a:tr>
            </a:tbl>
          </a:graphicData>
        </a:graphic>
      </p:graphicFrame>
      <p:cxnSp>
        <p:nvCxnSpPr>
          <p:cNvPr id="41" name="Straight Arrow Connector 40">
            <a:extLst>
              <a:ext uri="{FF2B5EF4-FFF2-40B4-BE49-F238E27FC236}">
                <a16:creationId xmlns:a16="http://schemas.microsoft.com/office/drawing/2014/main" id="{6FC28152-AC77-491E-A4BD-EF2D5F0E1677}"/>
              </a:ext>
            </a:extLst>
          </p:cNvPr>
          <p:cNvCxnSpPr>
            <a:cxnSpLocks/>
          </p:cNvCxnSpPr>
          <p:nvPr/>
        </p:nvCxnSpPr>
        <p:spPr>
          <a:xfrm>
            <a:off x="4366143" y="4956709"/>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A30401C-19DF-4B5C-9587-C94A58FF9EA1}"/>
              </a:ext>
            </a:extLst>
          </p:cNvPr>
          <p:cNvCxnSpPr>
            <a:cxnSpLocks/>
          </p:cNvCxnSpPr>
          <p:nvPr/>
        </p:nvCxnSpPr>
        <p:spPr>
          <a:xfrm>
            <a:off x="7598694" y="4956709"/>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34BCBDF-9E94-4EB6-9D80-BC8142003078}"/>
              </a:ext>
            </a:extLst>
          </p:cNvPr>
          <p:cNvSpPr txBox="1"/>
          <p:nvPr/>
        </p:nvSpPr>
        <p:spPr>
          <a:xfrm>
            <a:off x="5877618" y="5633177"/>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derivative </a:t>
            </a:r>
            <a:br>
              <a:rPr lang="en-US" sz="1600" b="0" i="0" u="none" strike="noStrike" baseline="0" dirty="0">
                <a:solidFill>
                  <a:srgbClr val="000000"/>
                </a:solidFill>
                <a:latin typeface="Arial" panose="020B0604020202020204" pitchFamily="34" charset="0"/>
              </a:rPr>
            </a:br>
            <a:r>
              <a:rPr lang="en-US" sz="1600" b="0" i="0" u="none" strike="noStrike" baseline="0" dirty="0">
                <a:solidFill>
                  <a:srgbClr val="000000"/>
                </a:solidFill>
                <a:latin typeface="Arial" panose="020B0604020202020204" pitchFamily="34" charset="0"/>
              </a:rPr>
              <a:t>filtering</a:t>
            </a:r>
            <a:r>
              <a:rPr lang="en-US" sz="1600" dirty="0"/>
              <a:t> in y</a:t>
            </a:r>
            <a:endParaRPr lang="id-ID" sz="1600" dirty="0"/>
          </a:p>
        </p:txBody>
      </p:sp>
      <p:graphicFrame>
        <p:nvGraphicFramePr>
          <p:cNvPr id="45" name="Table 44">
            <a:extLst>
              <a:ext uri="{FF2B5EF4-FFF2-40B4-BE49-F238E27FC236}">
                <a16:creationId xmlns:a16="http://schemas.microsoft.com/office/drawing/2014/main" id="{37470B1F-B18F-433E-BA63-D905FD10D6EE}"/>
              </a:ext>
            </a:extLst>
          </p:cNvPr>
          <p:cNvGraphicFramePr/>
          <p:nvPr/>
        </p:nvGraphicFramePr>
        <p:xfrm>
          <a:off x="9827628" y="4408069"/>
          <a:ext cx="109728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2455516934"/>
                    </a:ext>
                  </a:extLst>
                </a:gridCol>
                <a:gridCol w="365760">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spTree>
    <p:extLst>
      <p:ext uri="{BB962C8B-B14F-4D97-AF65-F5344CB8AC3E}">
        <p14:creationId xmlns:p14="http://schemas.microsoft.com/office/powerpoint/2010/main" val="37422311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22" presetClass="entr" presetSubtype="8"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left)">
                                      <p:cBhvr>
                                        <p:cTn id="53" dur="500"/>
                                        <p:tgtEl>
                                          <p:spTgt spid="39"/>
                                        </p:tgtEl>
                                      </p:cBhvr>
                                    </p:animEffect>
                                  </p:childTnLst>
                                </p:cTn>
                              </p:par>
                              <p:par>
                                <p:cTn id="54" presetID="22" presetClass="entr" presetSubtype="8"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left)">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2" presetClass="entr" presetSubtype="8"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left)">
                                      <p:cBhvr>
                                        <p:cTn id="71" dur="500"/>
                                        <p:tgtEl>
                                          <p:spTgt spid="40"/>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left)">
                                      <p:cBhvr>
                                        <p:cTn id="75" dur="500"/>
                                        <p:tgtEl>
                                          <p:spTgt spid="3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wipe(left)">
                                      <p:cBhvr>
                                        <p:cTn id="80" dur="500"/>
                                        <p:tgtEl>
                                          <p:spTgt spid="41"/>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wipe(left)">
                                      <p:cBhvr>
                                        <p:cTn id="84" dur="500"/>
                                        <p:tgtEl>
                                          <p:spTgt spid="42"/>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left)">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p:bldP spid="31" grpId="0"/>
      <p:bldP spid="35" grpId="0" animBg="1"/>
      <p:bldP spid="36" grpId="0" animBg="1"/>
      <p:bldP spid="39" grpId="0"/>
      <p:bldP spid="4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46</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Vertical Edge Detection</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graphicFrame>
        <p:nvGraphicFramePr>
          <p:cNvPr id="2" name="Table 6">
            <a:extLst>
              <a:ext uri="{FF2B5EF4-FFF2-40B4-BE49-F238E27FC236}">
                <a16:creationId xmlns:a16="http://schemas.microsoft.com/office/drawing/2014/main" id="{2F6E9DCD-ACA9-4150-A297-7E89B40AC52E}"/>
              </a:ext>
            </a:extLst>
          </p:cNvPr>
          <p:cNvGraphicFramePr>
            <a:graphicFrameLocks noGrp="1"/>
          </p:cNvGraphicFramePr>
          <p:nvPr/>
        </p:nvGraphicFramePr>
        <p:xfrm>
          <a:off x="759060" y="2434856"/>
          <a:ext cx="3579024" cy="3306726"/>
        </p:xfrm>
        <a:graphic>
          <a:graphicData uri="http://schemas.openxmlformats.org/drawingml/2006/table">
            <a:tbl>
              <a:tblPr firstRow="1" bandRow="1">
                <a:tableStyleId>{5940675A-B579-460E-94D1-54222C63F5DA}</a:tableStyleId>
              </a:tblPr>
              <a:tblGrid>
                <a:gridCol w="596504">
                  <a:extLst>
                    <a:ext uri="{9D8B030D-6E8A-4147-A177-3AD203B41FA5}">
                      <a16:colId xmlns:a16="http://schemas.microsoft.com/office/drawing/2014/main" val="43195413"/>
                    </a:ext>
                  </a:extLst>
                </a:gridCol>
                <a:gridCol w="596504">
                  <a:extLst>
                    <a:ext uri="{9D8B030D-6E8A-4147-A177-3AD203B41FA5}">
                      <a16:colId xmlns:a16="http://schemas.microsoft.com/office/drawing/2014/main" val="1166931080"/>
                    </a:ext>
                  </a:extLst>
                </a:gridCol>
                <a:gridCol w="596504">
                  <a:extLst>
                    <a:ext uri="{9D8B030D-6E8A-4147-A177-3AD203B41FA5}">
                      <a16:colId xmlns:a16="http://schemas.microsoft.com/office/drawing/2014/main" val="656694835"/>
                    </a:ext>
                  </a:extLst>
                </a:gridCol>
                <a:gridCol w="596504">
                  <a:extLst>
                    <a:ext uri="{9D8B030D-6E8A-4147-A177-3AD203B41FA5}">
                      <a16:colId xmlns:a16="http://schemas.microsoft.com/office/drawing/2014/main" val="3129833582"/>
                    </a:ext>
                  </a:extLst>
                </a:gridCol>
                <a:gridCol w="596504">
                  <a:extLst>
                    <a:ext uri="{9D8B030D-6E8A-4147-A177-3AD203B41FA5}">
                      <a16:colId xmlns:a16="http://schemas.microsoft.com/office/drawing/2014/main" val="508592257"/>
                    </a:ext>
                  </a:extLst>
                </a:gridCol>
                <a:gridCol w="596504">
                  <a:extLst>
                    <a:ext uri="{9D8B030D-6E8A-4147-A177-3AD203B41FA5}">
                      <a16:colId xmlns:a16="http://schemas.microsoft.com/office/drawing/2014/main" val="2140234702"/>
                    </a:ext>
                  </a:extLst>
                </a:gridCol>
              </a:tblGrid>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2172039467"/>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1453313651"/>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80316298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664014726"/>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158118684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157511631"/>
                  </a:ext>
                </a:extLst>
              </a:tr>
            </a:tbl>
          </a:graphicData>
        </a:graphic>
      </p:graphicFrame>
      <p:graphicFrame>
        <p:nvGraphicFramePr>
          <p:cNvPr id="8" name="Table 7">
            <a:extLst>
              <a:ext uri="{FF2B5EF4-FFF2-40B4-BE49-F238E27FC236}">
                <a16:creationId xmlns:a16="http://schemas.microsoft.com/office/drawing/2014/main" id="{A01EB548-35A3-474B-B732-F5C7A3396F81}"/>
              </a:ext>
            </a:extLst>
          </p:cNvPr>
          <p:cNvGraphicFramePr/>
          <p:nvPr/>
        </p:nvGraphicFramePr>
        <p:xfrm>
          <a:off x="5690050" y="3261449"/>
          <a:ext cx="1790700" cy="1653540"/>
        </p:xfrm>
        <a:graphic>
          <a:graphicData uri="http://schemas.openxmlformats.org/drawingml/2006/table">
            <a:tbl>
              <a:tblPr firstRow="1" bandRow="1">
                <a:tableStyleId>{5940675A-B579-460E-94D1-54222C63F5DA}</a:tableStyleId>
              </a:tblPr>
              <a:tblGrid>
                <a:gridCol w="596900">
                  <a:extLst>
                    <a:ext uri="{9D8B030D-6E8A-4147-A177-3AD203B41FA5}">
                      <a16:colId xmlns:a16="http://schemas.microsoft.com/office/drawing/2014/main" val="3678614075"/>
                    </a:ext>
                  </a:extLst>
                </a:gridCol>
                <a:gridCol w="596900">
                  <a:extLst>
                    <a:ext uri="{9D8B030D-6E8A-4147-A177-3AD203B41FA5}">
                      <a16:colId xmlns:a16="http://schemas.microsoft.com/office/drawing/2014/main" val="2455516934"/>
                    </a:ext>
                  </a:extLst>
                </a:gridCol>
                <a:gridCol w="596900">
                  <a:extLst>
                    <a:ext uri="{9D8B030D-6E8A-4147-A177-3AD203B41FA5}">
                      <a16:colId xmlns:a16="http://schemas.microsoft.com/office/drawing/2014/main" val="4069997359"/>
                    </a:ext>
                  </a:extLst>
                </a:gridCol>
              </a:tblGrid>
              <a:tr h="55118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55118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55118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graphicFrame>
        <p:nvGraphicFramePr>
          <p:cNvPr id="9" name="Table 6">
            <a:extLst>
              <a:ext uri="{FF2B5EF4-FFF2-40B4-BE49-F238E27FC236}">
                <a16:creationId xmlns:a16="http://schemas.microsoft.com/office/drawing/2014/main" id="{A7A077CE-912B-49A8-9D2E-2BA518A18924}"/>
              </a:ext>
            </a:extLst>
          </p:cNvPr>
          <p:cNvGraphicFramePr>
            <a:graphicFrameLocks noGrp="1"/>
          </p:cNvGraphicFramePr>
          <p:nvPr/>
        </p:nvGraphicFramePr>
        <p:xfrm>
          <a:off x="8832716" y="2985977"/>
          <a:ext cx="2386016" cy="2204484"/>
        </p:xfrm>
        <a:graphic>
          <a:graphicData uri="http://schemas.openxmlformats.org/drawingml/2006/table">
            <a:tbl>
              <a:tblPr firstRow="1" bandRow="1">
                <a:tableStyleId>{5940675A-B579-460E-94D1-54222C63F5DA}</a:tableStyleId>
              </a:tblPr>
              <a:tblGrid>
                <a:gridCol w="596504">
                  <a:extLst>
                    <a:ext uri="{9D8B030D-6E8A-4147-A177-3AD203B41FA5}">
                      <a16:colId xmlns:a16="http://schemas.microsoft.com/office/drawing/2014/main" val="43195413"/>
                    </a:ext>
                  </a:extLst>
                </a:gridCol>
                <a:gridCol w="596504">
                  <a:extLst>
                    <a:ext uri="{9D8B030D-6E8A-4147-A177-3AD203B41FA5}">
                      <a16:colId xmlns:a16="http://schemas.microsoft.com/office/drawing/2014/main" val="1166931080"/>
                    </a:ext>
                  </a:extLst>
                </a:gridCol>
                <a:gridCol w="596504">
                  <a:extLst>
                    <a:ext uri="{9D8B030D-6E8A-4147-A177-3AD203B41FA5}">
                      <a16:colId xmlns:a16="http://schemas.microsoft.com/office/drawing/2014/main" val="656694835"/>
                    </a:ext>
                  </a:extLst>
                </a:gridCol>
                <a:gridCol w="596504">
                  <a:extLst>
                    <a:ext uri="{9D8B030D-6E8A-4147-A177-3AD203B41FA5}">
                      <a16:colId xmlns:a16="http://schemas.microsoft.com/office/drawing/2014/main" val="3129833582"/>
                    </a:ext>
                  </a:extLst>
                </a:gridCol>
              </a:tblGrid>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algn="ctr"/>
                      <a:r>
                        <a:rPr lang="en-US" dirty="0"/>
                        <a:t>60</a:t>
                      </a:r>
                      <a:endParaRPr lang="id-ID" dirty="0"/>
                    </a:p>
                  </a:txBody>
                  <a:tcPr marL="0" marR="0" marT="0" marB="0" anchor="ctr">
                    <a:solidFill>
                      <a:schemeClr val="bg1"/>
                    </a:solidFill>
                  </a:tcPr>
                </a:tc>
                <a:tc>
                  <a:txBody>
                    <a:bodyPr/>
                    <a:lstStyle/>
                    <a:p>
                      <a:pPr algn="ctr"/>
                      <a:r>
                        <a:rPr lang="en-US" dirty="0"/>
                        <a:t>60</a:t>
                      </a:r>
                      <a:endParaRPr lang="id-ID" dirty="0"/>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80316298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algn="ctr"/>
                      <a:r>
                        <a:rPr lang="en-US" dirty="0"/>
                        <a:t>60</a:t>
                      </a:r>
                      <a:endParaRPr lang="id-ID" dirty="0"/>
                    </a:p>
                  </a:txBody>
                  <a:tcPr marL="0" marR="0" marT="0" marB="0" anchor="ctr">
                    <a:solidFill>
                      <a:schemeClr val="bg1"/>
                    </a:solidFill>
                  </a:tcPr>
                </a:tc>
                <a:tc>
                  <a:txBody>
                    <a:bodyPr/>
                    <a:lstStyle/>
                    <a:p>
                      <a:pPr algn="ctr"/>
                      <a:r>
                        <a:rPr lang="en-US" dirty="0"/>
                        <a:t>60</a:t>
                      </a:r>
                      <a:endParaRPr lang="id-ID" dirty="0"/>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664014726"/>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algn="ctr"/>
                      <a:r>
                        <a:rPr lang="en-US" dirty="0"/>
                        <a:t>60</a:t>
                      </a:r>
                      <a:endParaRPr lang="id-ID" dirty="0"/>
                    </a:p>
                  </a:txBody>
                  <a:tcPr marL="0" marR="0" marT="0" marB="0" anchor="ctr">
                    <a:solidFill>
                      <a:schemeClr val="bg1"/>
                    </a:solidFill>
                  </a:tcPr>
                </a:tc>
                <a:tc>
                  <a:txBody>
                    <a:bodyPr/>
                    <a:lstStyle/>
                    <a:p>
                      <a:pPr algn="ctr"/>
                      <a:r>
                        <a:rPr lang="en-US" dirty="0"/>
                        <a:t>60</a:t>
                      </a:r>
                      <a:endParaRPr lang="id-ID" dirty="0"/>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158118684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algn="ctr"/>
                      <a:r>
                        <a:rPr lang="en-US" dirty="0"/>
                        <a:t>60</a:t>
                      </a:r>
                      <a:endParaRPr lang="id-ID" dirty="0"/>
                    </a:p>
                  </a:txBody>
                  <a:tcPr marL="0" marR="0" marT="0" marB="0" anchor="ctr">
                    <a:solidFill>
                      <a:schemeClr val="bg1"/>
                    </a:solidFill>
                  </a:tcPr>
                </a:tc>
                <a:tc>
                  <a:txBody>
                    <a:bodyPr/>
                    <a:lstStyle/>
                    <a:p>
                      <a:pPr algn="ctr"/>
                      <a:r>
                        <a:rPr lang="en-US" dirty="0"/>
                        <a:t>60</a:t>
                      </a:r>
                      <a:endParaRPr lang="id-ID" dirty="0"/>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157511631"/>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B8F2D0C-488C-4EF7-8529-DE78469CB04A}"/>
                  </a:ext>
                </a:extLst>
              </p:cNvPr>
              <p:cNvSpPr txBox="1"/>
              <p:nvPr/>
            </p:nvSpPr>
            <p:spPr>
              <a:xfrm>
                <a:off x="4863358" y="3765054"/>
                <a:ext cx="514078" cy="646331"/>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rPr>
                        <m:t>∗</m:t>
                      </m:r>
                    </m:oMath>
                  </m:oMathPara>
                </a14:m>
                <a:endParaRPr lang="id-ID" sz="3600" b="1" dirty="0"/>
              </a:p>
            </p:txBody>
          </p:sp>
        </mc:Choice>
        <mc:Fallback xmlns="">
          <p:sp>
            <p:nvSpPr>
              <p:cNvPr id="11" name="TextBox 10">
                <a:extLst>
                  <a:ext uri="{FF2B5EF4-FFF2-40B4-BE49-F238E27FC236}">
                    <a16:creationId xmlns:a16="http://schemas.microsoft.com/office/drawing/2014/main" id="{CB8F2D0C-488C-4EF7-8529-DE78469CB04A}"/>
                  </a:ext>
                </a:extLst>
              </p:cNvPr>
              <p:cNvSpPr txBox="1">
                <a:spLocks noRot="1" noChangeAspect="1" noMove="1" noResize="1" noEditPoints="1" noAdjustHandles="1" noChangeArrowheads="1" noChangeShapeType="1" noTextEdit="1"/>
              </p:cNvSpPr>
              <p:nvPr/>
            </p:nvSpPr>
            <p:spPr>
              <a:xfrm>
                <a:off x="4863358" y="3765054"/>
                <a:ext cx="514078" cy="646331"/>
              </a:xfrm>
              <a:prstGeom prst="rect">
                <a:avLst/>
              </a:prstGeom>
              <a:blipFill>
                <a:blip r:embed="rId2"/>
                <a:stretch>
                  <a:fillRect/>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17E27F9-8187-44AD-B170-AF63E253B9CC}"/>
                  </a:ext>
                </a:extLst>
              </p:cNvPr>
              <p:cNvSpPr txBox="1"/>
              <p:nvPr/>
            </p:nvSpPr>
            <p:spPr>
              <a:xfrm>
                <a:off x="7899694" y="3765054"/>
                <a:ext cx="514078" cy="646331"/>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rPr>
                        <m:t>=</m:t>
                      </m:r>
                    </m:oMath>
                  </m:oMathPara>
                </a14:m>
                <a:endParaRPr lang="id-ID" sz="3600" b="1" dirty="0"/>
              </a:p>
            </p:txBody>
          </p:sp>
        </mc:Choice>
        <mc:Fallback xmlns="">
          <p:sp>
            <p:nvSpPr>
              <p:cNvPr id="13" name="TextBox 12">
                <a:extLst>
                  <a:ext uri="{FF2B5EF4-FFF2-40B4-BE49-F238E27FC236}">
                    <a16:creationId xmlns:a16="http://schemas.microsoft.com/office/drawing/2014/main" id="{617E27F9-8187-44AD-B170-AF63E253B9CC}"/>
                  </a:ext>
                </a:extLst>
              </p:cNvPr>
              <p:cNvSpPr txBox="1">
                <a:spLocks noRot="1" noChangeAspect="1" noMove="1" noResize="1" noEditPoints="1" noAdjustHandles="1" noChangeArrowheads="1" noChangeShapeType="1" noTextEdit="1"/>
              </p:cNvSpPr>
              <p:nvPr/>
            </p:nvSpPr>
            <p:spPr>
              <a:xfrm>
                <a:off x="7899694" y="3765054"/>
                <a:ext cx="514078" cy="646331"/>
              </a:xfrm>
              <a:prstGeom prst="rect">
                <a:avLst/>
              </a:prstGeom>
              <a:blipFill>
                <a:blip r:embed="rId3"/>
                <a:stretch>
                  <a:fillRect/>
                </a:stretch>
              </a:blipFill>
              <a:ln>
                <a:noFill/>
              </a:ln>
            </p:spPr>
            <p:txBody>
              <a:bodyPr/>
              <a:lstStyle/>
              <a:p>
                <a:r>
                  <a:rPr lang="id-ID">
                    <a:noFill/>
                  </a:rPr>
                  <a:t> </a:t>
                </a:r>
              </a:p>
            </p:txBody>
          </p:sp>
        </mc:Fallback>
      </mc:AlternateContent>
    </p:spTree>
    <p:extLst>
      <p:ext uri="{BB962C8B-B14F-4D97-AF65-F5344CB8AC3E}">
        <p14:creationId xmlns:p14="http://schemas.microsoft.com/office/powerpoint/2010/main" val="100892336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47</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Vertical Edge Detection</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graphicFrame>
        <p:nvGraphicFramePr>
          <p:cNvPr id="7" name="Table 6">
            <a:extLst>
              <a:ext uri="{FF2B5EF4-FFF2-40B4-BE49-F238E27FC236}">
                <a16:creationId xmlns:a16="http://schemas.microsoft.com/office/drawing/2014/main" id="{D79FB59E-9E26-450B-93FE-2485708D6CFC}"/>
              </a:ext>
            </a:extLst>
          </p:cNvPr>
          <p:cNvGraphicFramePr>
            <a:graphicFrameLocks noGrp="1"/>
          </p:cNvGraphicFramePr>
          <p:nvPr/>
        </p:nvGraphicFramePr>
        <p:xfrm>
          <a:off x="759060" y="2434856"/>
          <a:ext cx="3579024" cy="3306726"/>
        </p:xfrm>
        <a:graphic>
          <a:graphicData uri="http://schemas.openxmlformats.org/drawingml/2006/table">
            <a:tbl>
              <a:tblPr firstRow="1" bandRow="1">
                <a:tableStyleId>{5940675A-B579-460E-94D1-54222C63F5DA}</a:tableStyleId>
              </a:tblPr>
              <a:tblGrid>
                <a:gridCol w="596504">
                  <a:extLst>
                    <a:ext uri="{9D8B030D-6E8A-4147-A177-3AD203B41FA5}">
                      <a16:colId xmlns:a16="http://schemas.microsoft.com/office/drawing/2014/main" val="43195413"/>
                    </a:ext>
                  </a:extLst>
                </a:gridCol>
                <a:gridCol w="596504">
                  <a:extLst>
                    <a:ext uri="{9D8B030D-6E8A-4147-A177-3AD203B41FA5}">
                      <a16:colId xmlns:a16="http://schemas.microsoft.com/office/drawing/2014/main" val="1166931080"/>
                    </a:ext>
                  </a:extLst>
                </a:gridCol>
                <a:gridCol w="596504">
                  <a:extLst>
                    <a:ext uri="{9D8B030D-6E8A-4147-A177-3AD203B41FA5}">
                      <a16:colId xmlns:a16="http://schemas.microsoft.com/office/drawing/2014/main" val="656694835"/>
                    </a:ext>
                  </a:extLst>
                </a:gridCol>
                <a:gridCol w="596504">
                  <a:extLst>
                    <a:ext uri="{9D8B030D-6E8A-4147-A177-3AD203B41FA5}">
                      <a16:colId xmlns:a16="http://schemas.microsoft.com/office/drawing/2014/main" val="3129833582"/>
                    </a:ext>
                  </a:extLst>
                </a:gridCol>
                <a:gridCol w="596504">
                  <a:extLst>
                    <a:ext uri="{9D8B030D-6E8A-4147-A177-3AD203B41FA5}">
                      <a16:colId xmlns:a16="http://schemas.microsoft.com/office/drawing/2014/main" val="508592257"/>
                    </a:ext>
                  </a:extLst>
                </a:gridCol>
                <a:gridCol w="596504">
                  <a:extLst>
                    <a:ext uri="{9D8B030D-6E8A-4147-A177-3AD203B41FA5}">
                      <a16:colId xmlns:a16="http://schemas.microsoft.com/office/drawing/2014/main" val="2140234702"/>
                    </a:ext>
                  </a:extLst>
                </a:gridCol>
              </a:tblGrid>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extLst>
                  <a:ext uri="{0D108BD9-81ED-4DB2-BD59-A6C34878D82A}">
                    <a16:rowId xmlns:a16="http://schemas.microsoft.com/office/drawing/2014/main" val="2172039467"/>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extLst>
                  <a:ext uri="{0D108BD9-81ED-4DB2-BD59-A6C34878D82A}">
                    <a16:rowId xmlns:a16="http://schemas.microsoft.com/office/drawing/2014/main" val="1453313651"/>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extLst>
                  <a:ext uri="{0D108BD9-81ED-4DB2-BD59-A6C34878D82A}">
                    <a16:rowId xmlns:a16="http://schemas.microsoft.com/office/drawing/2014/main" val="80316298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extLst>
                  <a:ext uri="{0D108BD9-81ED-4DB2-BD59-A6C34878D82A}">
                    <a16:rowId xmlns:a16="http://schemas.microsoft.com/office/drawing/2014/main" val="664014726"/>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extLst>
                  <a:ext uri="{0D108BD9-81ED-4DB2-BD59-A6C34878D82A}">
                    <a16:rowId xmlns:a16="http://schemas.microsoft.com/office/drawing/2014/main" val="158118684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extLst>
                  <a:ext uri="{0D108BD9-81ED-4DB2-BD59-A6C34878D82A}">
                    <a16:rowId xmlns:a16="http://schemas.microsoft.com/office/drawing/2014/main" val="157511631"/>
                  </a:ext>
                </a:extLst>
              </a:tr>
            </a:tbl>
          </a:graphicData>
        </a:graphic>
      </p:graphicFrame>
      <p:graphicFrame>
        <p:nvGraphicFramePr>
          <p:cNvPr id="11" name="Table 10">
            <a:extLst>
              <a:ext uri="{FF2B5EF4-FFF2-40B4-BE49-F238E27FC236}">
                <a16:creationId xmlns:a16="http://schemas.microsoft.com/office/drawing/2014/main" id="{9B5C8072-FE33-4903-A1F1-A3D8248F0ED8}"/>
              </a:ext>
            </a:extLst>
          </p:cNvPr>
          <p:cNvGraphicFramePr/>
          <p:nvPr/>
        </p:nvGraphicFramePr>
        <p:xfrm>
          <a:off x="5690050" y="3261449"/>
          <a:ext cx="1790700" cy="1653540"/>
        </p:xfrm>
        <a:graphic>
          <a:graphicData uri="http://schemas.openxmlformats.org/drawingml/2006/table">
            <a:tbl>
              <a:tblPr firstRow="1" bandRow="1">
                <a:tableStyleId>{5940675A-B579-460E-94D1-54222C63F5DA}</a:tableStyleId>
              </a:tblPr>
              <a:tblGrid>
                <a:gridCol w="596900">
                  <a:extLst>
                    <a:ext uri="{9D8B030D-6E8A-4147-A177-3AD203B41FA5}">
                      <a16:colId xmlns:a16="http://schemas.microsoft.com/office/drawing/2014/main" val="3678614075"/>
                    </a:ext>
                  </a:extLst>
                </a:gridCol>
                <a:gridCol w="596900">
                  <a:extLst>
                    <a:ext uri="{9D8B030D-6E8A-4147-A177-3AD203B41FA5}">
                      <a16:colId xmlns:a16="http://schemas.microsoft.com/office/drawing/2014/main" val="2455516934"/>
                    </a:ext>
                  </a:extLst>
                </a:gridCol>
                <a:gridCol w="596900">
                  <a:extLst>
                    <a:ext uri="{9D8B030D-6E8A-4147-A177-3AD203B41FA5}">
                      <a16:colId xmlns:a16="http://schemas.microsoft.com/office/drawing/2014/main" val="4069997359"/>
                    </a:ext>
                  </a:extLst>
                </a:gridCol>
              </a:tblGrid>
              <a:tr h="55118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55118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55118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graphicFrame>
        <p:nvGraphicFramePr>
          <p:cNvPr id="13" name="Table 6">
            <a:extLst>
              <a:ext uri="{FF2B5EF4-FFF2-40B4-BE49-F238E27FC236}">
                <a16:creationId xmlns:a16="http://schemas.microsoft.com/office/drawing/2014/main" id="{0CD3635C-C747-44D3-A88E-EB8618C1B153}"/>
              </a:ext>
            </a:extLst>
          </p:cNvPr>
          <p:cNvGraphicFramePr>
            <a:graphicFrameLocks noGrp="1"/>
          </p:cNvGraphicFramePr>
          <p:nvPr/>
        </p:nvGraphicFramePr>
        <p:xfrm>
          <a:off x="8832716" y="2985977"/>
          <a:ext cx="2386016" cy="2204484"/>
        </p:xfrm>
        <a:graphic>
          <a:graphicData uri="http://schemas.openxmlformats.org/drawingml/2006/table">
            <a:tbl>
              <a:tblPr firstRow="1" bandRow="1">
                <a:tableStyleId>{5940675A-B579-460E-94D1-54222C63F5DA}</a:tableStyleId>
              </a:tblPr>
              <a:tblGrid>
                <a:gridCol w="596504">
                  <a:extLst>
                    <a:ext uri="{9D8B030D-6E8A-4147-A177-3AD203B41FA5}">
                      <a16:colId xmlns:a16="http://schemas.microsoft.com/office/drawing/2014/main" val="43195413"/>
                    </a:ext>
                  </a:extLst>
                </a:gridCol>
                <a:gridCol w="596504">
                  <a:extLst>
                    <a:ext uri="{9D8B030D-6E8A-4147-A177-3AD203B41FA5}">
                      <a16:colId xmlns:a16="http://schemas.microsoft.com/office/drawing/2014/main" val="1166931080"/>
                    </a:ext>
                  </a:extLst>
                </a:gridCol>
                <a:gridCol w="596504">
                  <a:extLst>
                    <a:ext uri="{9D8B030D-6E8A-4147-A177-3AD203B41FA5}">
                      <a16:colId xmlns:a16="http://schemas.microsoft.com/office/drawing/2014/main" val="656694835"/>
                    </a:ext>
                  </a:extLst>
                </a:gridCol>
                <a:gridCol w="596504">
                  <a:extLst>
                    <a:ext uri="{9D8B030D-6E8A-4147-A177-3AD203B41FA5}">
                      <a16:colId xmlns:a16="http://schemas.microsoft.com/office/drawing/2014/main" val="3129833582"/>
                    </a:ext>
                  </a:extLst>
                </a:gridCol>
              </a:tblGrid>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lnR w="12700" cap="flat" cmpd="sng" algn="ctr">
                      <a:solidFill>
                        <a:schemeClr val="bg1"/>
                      </a:solidFill>
                      <a:prstDash val="solid"/>
                      <a:round/>
                      <a:headEnd type="none" w="med" len="med"/>
                      <a:tailEnd type="none" w="med" len="med"/>
                    </a:lnR>
                    <a:solidFill>
                      <a:schemeClr val="bg1">
                        <a:lumMod val="75000"/>
                      </a:schemeClr>
                    </a:solidFill>
                  </a:tcPr>
                </a:tc>
                <a:tc>
                  <a:txBody>
                    <a:bodyPr/>
                    <a:lstStyle/>
                    <a:p>
                      <a:pPr algn="ctr"/>
                      <a:r>
                        <a:rPr kumimoji="0" lang="en-US" sz="1800" b="0" i="0" u="none" strike="noStrike" kern="1200" cap="none" spc="0" normalizeH="0" baseline="0" noProof="0">
                          <a:ln>
                            <a:noFill/>
                          </a:ln>
                          <a:solidFill>
                            <a:schemeClr val="bg1"/>
                          </a:solidFill>
                          <a:effectLst/>
                          <a:uLnTx/>
                          <a:uFillTx/>
                          <a:latin typeface="Verdana"/>
                          <a:ea typeface="+mn-ea"/>
                          <a:cs typeface="+mn-cs"/>
                        </a:rPr>
                        <a:t>-60</a:t>
                      </a:r>
                      <a:endParaRPr lang="id-ID"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algn="ctr"/>
                      <a:r>
                        <a:rPr kumimoji="0" lang="en-US" sz="1800" b="0" i="0" u="none" strike="noStrike" kern="1200" cap="none" spc="0" normalizeH="0" baseline="0" noProof="0">
                          <a:ln>
                            <a:noFill/>
                          </a:ln>
                          <a:solidFill>
                            <a:schemeClr val="bg1"/>
                          </a:solidFill>
                          <a:effectLst/>
                          <a:uLnTx/>
                          <a:uFillTx/>
                          <a:latin typeface="Verdana"/>
                          <a:ea typeface="+mn-ea"/>
                          <a:cs typeface="+mn-cs"/>
                        </a:rPr>
                        <a:t>-60</a:t>
                      </a:r>
                      <a:endParaRPr lang="id-ID"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80316298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lnR w="12700" cap="flat" cmpd="sng" algn="ctr">
                      <a:solidFill>
                        <a:schemeClr val="bg1"/>
                      </a:solidFill>
                      <a:prstDash val="solid"/>
                      <a:round/>
                      <a:headEnd type="none" w="med" len="med"/>
                      <a:tailEnd type="none" w="med" len="med"/>
                    </a:lnR>
                    <a:solidFill>
                      <a:schemeClr val="bg1">
                        <a:lumMod val="75000"/>
                      </a:schemeClr>
                    </a:solidFill>
                  </a:tcPr>
                </a:tc>
                <a:tc>
                  <a:txBody>
                    <a:bodyPr/>
                    <a:lstStyle/>
                    <a:p>
                      <a:pPr algn="ctr"/>
                      <a:r>
                        <a:rPr kumimoji="0" lang="en-US" sz="1800" b="0" i="0" u="none" strike="noStrike" kern="1200" cap="none" spc="0" normalizeH="0" baseline="0" noProof="0">
                          <a:ln>
                            <a:noFill/>
                          </a:ln>
                          <a:solidFill>
                            <a:schemeClr val="bg1"/>
                          </a:solidFill>
                          <a:effectLst/>
                          <a:uLnTx/>
                          <a:uFillTx/>
                          <a:latin typeface="Verdana"/>
                          <a:ea typeface="+mn-ea"/>
                          <a:cs typeface="+mn-cs"/>
                        </a:rPr>
                        <a:t>-60</a:t>
                      </a:r>
                      <a:endParaRPr lang="id-ID"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kumimoji="0" lang="en-US" sz="1800" b="0" i="0" u="none" strike="noStrike" kern="1200" cap="none" spc="0" normalizeH="0" baseline="0" noProof="0">
                          <a:ln>
                            <a:noFill/>
                          </a:ln>
                          <a:solidFill>
                            <a:schemeClr val="bg1"/>
                          </a:solidFill>
                          <a:effectLst/>
                          <a:uLnTx/>
                          <a:uFillTx/>
                          <a:latin typeface="Verdana"/>
                          <a:ea typeface="+mn-ea"/>
                          <a:cs typeface="+mn-cs"/>
                        </a:rPr>
                        <a:t>-60</a:t>
                      </a:r>
                      <a:endParaRPr lang="id-ID"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664014726"/>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lnR w="12700" cap="flat" cmpd="sng" algn="ctr">
                      <a:solidFill>
                        <a:schemeClr val="bg1"/>
                      </a:solidFill>
                      <a:prstDash val="solid"/>
                      <a:round/>
                      <a:headEnd type="none" w="med" len="med"/>
                      <a:tailEnd type="none" w="med" len="med"/>
                    </a:lnR>
                    <a:solidFill>
                      <a:schemeClr val="bg1">
                        <a:lumMod val="75000"/>
                      </a:schemeClr>
                    </a:solidFill>
                  </a:tcPr>
                </a:tc>
                <a:tc>
                  <a:txBody>
                    <a:bodyPr/>
                    <a:lstStyle/>
                    <a:p>
                      <a:pPr algn="ctr"/>
                      <a:r>
                        <a:rPr kumimoji="0" lang="en-US" sz="1800" b="0" i="0" u="none" strike="noStrike" kern="1200" cap="none" spc="0" normalizeH="0" baseline="0" noProof="0">
                          <a:ln>
                            <a:noFill/>
                          </a:ln>
                          <a:solidFill>
                            <a:schemeClr val="bg1"/>
                          </a:solidFill>
                          <a:effectLst/>
                          <a:uLnTx/>
                          <a:uFillTx/>
                          <a:latin typeface="Verdana"/>
                          <a:ea typeface="+mn-ea"/>
                          <a:cs typeface="+mn-cs"/>
                        </a:rPr>
                        <a:t>-60</a:t>
                      </a:r>
                      <a:endParaRPr lang="id-ID"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kumimoji="0" lang="en-US" sz="1800" b="0" i="0" u="none" strike="noStrike" kern="1200" cap="none" spc="0" normalizeH="0" baseline="0" noProof="0">
                          <a:ln>
                            <a:noFill/>
                          </a:ln>
                          <a:solidFill>
                            <a:schemeClr val="bg1"/>
                          </a:solidFill>
                          <a:effectLst/>
                          <a:uLnTx/>
                          <a:uFillTx/>
                          <a:latin typeface="Verdana"/>
                          <a:ea typeface="+mn-ea"/>
                          <a:cs typeface="+mn-cs"/>
                        </a:rPr>
                        <a:t>-60</a:t>
                      </a:r>
                      <a:endParaRPr lang="id-ID"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158118684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lnR w="12700" cap="flat" cmpd="sng" algn="ctr">
                      <a:solidFill>
                        <a:schemeClr val="bg1"/>
                      </a:solidFill>
                      <a:prstDash val="solid"/>
                      <a:round/>
                      <a:headEnd type="none" w="med" len="med"/>
                      <a:tailEnd type="none" w="med" len="med"/>
                    </a:lnR>
                    <a:solidFill>
                      <a:schemeClr val="bg1">
                        <a:lumMod val="75000"/>
                      </a:schemeClr>
                    </a:solidFill>
                  </a:tcPr>
                </a:tc>
                <a:tc>
                  <a:txBody>
                    <a:bodyPr/>
                    <a:lstStyle/>
                    <a:p>
                      <a:pPr algn="ctr"/>
                      <a:r>
                        <a:rPr kumimoji="0" lang="en-US" sz="1800" b="0" i="0" u="none" strike="noStrike" kern="1200" cap="none" spc="0" normalizeH="0" baseline="0" noProof="0">
                          <a:ln>
                            <a:noFill/>
                          </a:ln>
                          <a:solidFill>
                            <a:schemeClr val="bg1"/>
                          </a:solidFill>
                          <a:effectLst/>
                          <a:uLnTx/>
                          <a:uFillTx/>
                          <a:latin typeface="Verdana"/>
                          <a:ea typeface="+mn-ea"/>
                          <a:cs typeface="+mn-cs"/>
                        </a:rPr>
                        <a:t>-60</a:t>
                      </a:r>
                      <a:endParaRPr lang="id-ID"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kumimoji="0" lang="en-US" sz="1800" b="0" i="0" u="none" strike="noStrike" kern="1200" cap="none" spc="0" normalizeH="0" baseline="0" noProof="0" dirty="0">
                          <a:ln>
                            <a:noFill/>
                          </a:ln>
                          <a:solidFill>
                            <a:schemeClr val="bg1"/>
                          </a:solidFill>
                          <a:effectLst/>
                          <a:uLnTx/>
                          <a:uFillTx/>
                          <a:latin typeface="Verdana"/>
                          <a:ea typeface="+mn-ea"/>
                          <a:cs typeface="+mn-cs"/>
                        </a:rPr>
                        <a:t>-60</a:t>
                      </a:r>
                      <a:endParaRPr lang="id-ID" dirty="0">
                        <a:solidFill>
                          <a:schemeClr val="bg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lnL w="12700" cap="flat" cmpd="sng" algn="ctr">
                      <a:solidFill>
                        <a:schemeClr val="bg1"/>
                      </a:solidFill>
                      <a:prstDash val="solid"/>
                      <a:round/>
                      <a:headEnd type="none" w="med" len="med"/>
                      <a:tailEnd type="none" w="med" len="med"/>
                    </a:lnL>
                    <a:solidFill>
                      <a:schemeClr val="bg1">
                        <a:lumMod val="75000"/>
                      </a:schemeClr>
                    </a:solidFill>
                  </a:tcPr>
                </a:tc>
                <a:extLst>
                  <a:ext uri="{0D108BD9-81ED-4DB2-BD59-A6C34878D82A}">
                    <a16:rowId xmlns:a16="http://schemas.microsoft.com/office/drawing/2014/main" val="15751163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3EBBA4-AA0E-427E-8026-0BF2D4D76A34}"/>
                  </a:ext>
                </a:extLst>
              </p:cNvPr>
              <p:cNvSpPr txBox="1"/>
              <p:nvPr/>
            </p:nvSpPr>
            <p:spPr>
              <a:xfrm>
                <a:off x="4863358" y="3765054"/>
                <a:ext cx="514078" cy="646331"/>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rPr>
                        <m:t>∗</m:t>
                      </m:r>
                    </m:oMath>
                  </m:oMathPara>
                </a14:m>
                <a:endParaRPr lang="id-ID" sz="3600" b="1" dirty="0"/>
              </a:p>
            </p:txBody>
          </p:sp>
        </mc:Choice>
        <mc:Fallback xmlns="">
          <p:sp>
            <p:nvSpPr>
              <p:cNvPr id="15" name="TextBox 14">
                <a:extLst>
                  <a:ext uri="{FF2B5EF4-FFF2-40B4-BE49-F238E27FC236}">
                    <a16:creationId xmlns:a16="http://schemas.microsoft.com/office/drawing/2014/main" id="{D33EBBA4-AA0E-427E-8026-0BF2D4D76A34}"/>
                  </a:ext>
                </a:extLst>
              </p:cNvPr>
              <p:cNvSpPr txBox="1">
                <a:spLocks noRot="1" noChangeAspect="1" noMove="1" noResize="1" noEditPoints="1" noAdjustHandles="1" noChangeArrowheads="1" noChangeShapeType="1" noTextEdit="1"/>
              </p:cNvSpPr>
              <p:nvPr/>
            </p:nvSpPr>
            <p:spPr>
              <a:xfrm>
                <a:off x="4863358" y="3765054"/>
                <a:ext cx="514078" cy="646331"/>
              </a:xfrm>
              <a:prstGeom prst="rect">
                <a:avLst/>
              </a:prstGeom>
              <a:blipFill>
                <a:blip r:embed="rId2"/>
                <a:stretch>
                  <a:fillRect/>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DC2067-59DA-4CD0-B9B5-4CE1DF324E4E}"/>
                  </a:ext>
                </a:extLst>
              </p:cNvPr>
              <p:cNvSpPr txBox="1"/>
              <p:nvPr/>
            </p:nvSpPr>
            <p:spPr>
              <a:xfrm>
                <a:off x="7899694" y="3765054"/>
                <a:ext cx="514078" cy="646331"/>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rPr>
                        <m:t>=</m:t>
                      </m:r>
                    </m:oMath>
                  </m:oMathPara>
                </a14:m>
                <a:endParaRPr lang="id-ID" sz="3600" b="1" dirty="0"/>
              </a:p>
            </p:txBody>
          </p:sp>
        </mc:Choice>
        <mc:Fallback xmlns="">
          <p:sp>
            <p:nvSpPr>
              <p:cNvPr id="17" name="TextBox 16">
                <a:extLst>
                  <a:ext uri="{FF2B5EF4-FFF2-40B4-BE49-F238E27FC236}">
                    <a16:creationId xmlns:a16="http://schemas.microsoft.com/office/drawing/2014/main" id="{19DC2067-59DA-4CD0-B9B5-4CE1DF324E4E}"/>
                  </a:ext>
                </a:extLst>
              </p:cNvPr>
              <p:cNvSpPr txBox="1">
                <a:spLocks noRot="1" noChangeAspect="1" noMove="1" noResize="1" noEditPoints="1" noAdjustHandles="1" noChangeArrowheads="1" noChangeShapeType="1" noTextEdit="1"/>
              </p:cNvSpPr>
              <p:nvPr/>
            </p:nvSpPr>
            <p:spPr>
              <a:xfrm>
                <a:off x="7899694" y="3765054"/>
                <a:ext cx="514078" cy="646331"/>
              </a:xfrm>
              <a:prstGeom prst="rect">
                <a:avLst/>
              </a:prstGeom>
              <a:blipFill>
                <a:blip r:embed="rId3"/>
                <a:stretch>
                  <a:fillRect/>
                </a:stretch>
              </a:blipFill>
              <a:ln>
                <a:noFill/>
              </a:ln>
            </p:spPr>
            <p:txBody>
              <a:bodyPr/>
              <a:lstStyle/>
              <a:p>
                <a:r>
                  <a:rPr lang="id-ID">
                    <a:noFill/>
                  </a:rPr>
                  <a:t> </a:t>
                </a:r>
              </a:p>
            </p:txBody>
          </p:sp>
        </mc:Fallback>
      </mc:AlternateContent>
    </p:spTree>
    <p:extLst>
      <p:ext uri="{BB962C8B-B14F-4D97-AF65-F5344CB8AC3E}">
        <p14:creationId xmlns:p14="http://schemas.microsoft.com/office/powerpoint/2010/main" val="194692297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48</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Horizontal Edge Detection</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graphicFrame>
        <p:nvGraphicFramePr>
          <p:cNvPr id="7" name="Table 6">
            <a:extLst>
              <a:ext uri="{FF2B5EF4-FFF2-40B4-BE49-F238E27FC236}">
                <a16:creationId xmlns:a16="http://schemas.microsoft.com/office/drawing/2014/main" id="{D79FB59E-9E26-450B-93FE-2485708D6CFC}"/>
              </a:ext>
            </a:extLst>
          </p:cNvPr>
          <p:cNvGraphicFramePr>
            <a:graphicFrameLocks noGrp="1"/>
          </p:cNvGraphicFramePr>
          <p:nvPr/>
        </p:nvGraphicFramePr>
        <p:xfrm>
          <a:off x="759060" y="2434856"/>
          <a:ext cx="3579024" cy="3306726"/>
        </p:xfrm>
        <a:graphic>
          <a:graphicData uri="http://schemas.openxmlformats.org/drawingml/2006/table">
            <a:tbl>
              <a:tblPr firstRow="1" bandRow="1">
                <a:tableStyleId>{5940675A-B579-460E-94D1-54222C63F5DA}</a:tableStyleId>
              </a:tblPr>
              <a:tblGrid>
                <a:gridCol w="596504">
                  <a:extLst>
                    <a:ext uri="{9D8B030D-6E8A-4147-A177-3AD203B41FA5}">
                      <a16:colId xmlns:a16="http://schemas.microsoft.com/office/drawing/2014/main" val="43195413"/>
                    </a:ext>
                  </a:extLst>
                </a:gridCol>
                <a:gridCol w="596504">
                  <a:extLst>
                    <a:ext uri="{9D8B030D-6E8A-4147-A177-3AD203B41FA5}">
                      <a16:colId xmlns:a16="http://schemas.microsoft.com/office/drawing/2014/main" val="1166931080"/>
                    </a:ext>
                  </a:extLst>
                </a:gridCol>
                <a:gridCol w="596504">
                  <a:extLst>
                    <a:ext uri="{9D8B030D-6E8A-4147-A177-3AD203B41FA5}">
                      <a16:colId xmlns:a16="http://schemas.microsoft.com/office/drawing/2014/main" val="656694835"/>
                    </a:ext>
                  </a:extLst>
                </a:gridCol>
                <a:gridCol w="596504">
                  <a:extLst>
                    <a:ext uri="{9D8B030D-6E8A-4147-A177-3AD203B41FA5}">
                      <a16:colId xmlns:a16="http://schemas.microsoft.com/office/drawing/2014/main" val="3129833582"/>
                    </a:ext>
                  </a:extLst>
                </a:gridCol>
                <a:gridCol w="596504">
                  <a:extLst>
                    <a:ext uri="{9D8B030D-6E8A-4147-A177-3AD203B41FA5}">
                      <a16:colId xmlns:a16="http://schemas.microsoft.com/office/drawing/2014/main" val="508592257"/>
                    </a:ext>
                  </a:extLst>
                </a:gridCol>
                <a:gridCol w="596504">
                  <a:extLst>
                    <a:ext uri="{9D8B030D-6E8A-4147-A177-3AD203B41FA5}">
                      <a16:colId xmlns:a16="http://schemas.microsoft.com/office/drawing/2014/main" val="2140234702"/>
                    </a:ext>
                  </a:extLst>
                </a:gridCol>
              </a:tblGrid>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2172039467"/>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1453313651"/>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extLst>
                  <a:ext uri="{0D108BD9-81ED-4DB2-BD59-A6C34878D82A}">
                    <a16:rowId xmlns:a16="http://schemas.microsoft.com/office/drawing/2014/main" val="80316298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extLst>
                  <a:ext uri="{0D108BD9-81ED-4DB2-BD59-A6C34878D82A}">
                    <a16:rowId xmlns:a16="http://schemas.microsoft.com/office/drawing/2014/main" val="664014726"/>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extLst>
                  <a:ext uri="{0D108BD9-81ED-4DB2-BD59-A6C34878D82A}">
                    <a16:rowId xmlns:a16="http://schemas.microsoft.com/office/drawing/2014/main" val="158118684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Verdana"/>
                          <a:ea typeface="+mn-ea"/>
                          <a:cs typeface="+mn-cs"/>
                        </a:rPr>
                        <a:t>0</a:t>
                      </a:r>
                      <a:endParaRPr kumimoji="0" lang="id-ID" sz="1800" b="0" i="0" u="none" strike="noStrike" kern="1200" cap="none" spc="0" normalizeH="0" baseline="0" noProof="0" dirty="0">
                        <a:ln>
                          <a:noFill/>
                        </a:ln>
                        <a:solidFill>
                          <a:prstClr val="black"/>
                        </a:solidFill>
                        <a:effectLst/>
                        <a:uLnTx/>
                        <a:uFillTx/>
                        <a:latin typeface="Verdana"/>
                        <a:ea typeface="+mn-ea"/>
                        <a:cs typeface="+mn-cs"/>
                      </a:endParaRPr>
                    </a:p>
                  </a:txBody>
                  <a:tcPr marL="0" marR="0" marT="0" marB="0" anchor="ctr">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rPr>
                        <a:t>20</a:t>
                      </a:r>
                      <a:endParaRPr kumimoji="0" lang="id-ID" sz="1800" b="0" i="0" u="none" strike="noStrike" kern="1200" cap="none" spc="0" normalizeH="0" baseline="0" noProof="0" dirty="0">
                        <a:ln>
                          <a:noFill/>
                        </a:ln>
                        <a:solidFill>
                          <a:schemeClr val="tx1">
                            <a:lumMod val="50000"/>
                            <a:lumOff val="50000"/>
                          </a:schemeClr>
                        </a:solidFill>
                        <a:effectLst/>
                        <a:uLnTx/>
                        <a:uFillTx/>
                        <a:latin typeface="Verdana"/>
                        <a:ea typeface="+mn-ea"/>
                        <a:cs typeface="+mn-cs"/>
                      </a:endParaRPr>
                    </a:p>
                  </a:txBody>
                  <a:tcPr marL="0" marR="0" marT="0" marB="0" anchor="ctr">
                    <a:solidFill>
                      <a:schemeClr val="bg1"/>
                    </a:solidFill>
                  </a:tcPr>
                </a:tc>
                <a:extLst>
                  <a:ext uri="{0D108BD9-81ED-4DB2-BD59-A6C34878D82A}">
                    <a16:rowId xmlns:a16="http://schemas.microsoft.com/office/drawing/2014/main" val="157511631"/>
                  </a:ext>
                </a:extLst>
              </a:tr>
            </a:tbl>
          </a:graphicData>
        </a:graphic>
      </p:graphicFrame>
      <p:graphicFrame>
        <p:nvGraphicFramePr>
          <p:cNvPr id="11" name="Table 10">
            <a:extLst>
              <a:ext uri="{FF2B5EF4-FFF2-40B4-BE49-F238E27FC236}">
                <a16:creationId xmlns:a16="http://schemas.microsoft.com/office/drawing/2014/main" id="{9B5C8072-FE33-4903-A1F1-A3D8248F0ED8}"/>
              </a:ext>
            </a:extLst>
          </p:cNvPr>
          <p:cNvGraphicFramePr/>
          <p:nvPr/>
        </p:nvGraphicFramePr>
        <p:xfrm>
          <a:off x="5690050" y="3261449"/>
          <a:ext cx="1790700" cy="1653540"/>
        </p:xfrm>
        <a:graphic>
          <a:graphicData uri="http://schemas.openxmlformats.org/drawingml/2006/table">
            <a:tbl>
              <a:tblPr firstRow="1" bandRow="1">
                <a:tableStyleId>{5940675A-B579-460E-94D1-54222C63F5DA}</a:tableStyleId>
              </a:tblPr>
              <a:tblGrid>
                <a:gridCol w="596900">
                  <a:extLst>
                    <a:ext uri="{9D8B030D-6E8A-4147-A177-3AD203B41FA5}">
                      <a16:colId xmlns:a16="http://schemas.microsoft.com/office/drawing/2014/main" val="3678614075"/>
                    </a:ext>
                  </a:extLst>
                </a:gridCol>
                <a:gridCol w="596900">
                  <a:extLst>
                    <a:ext uri="{9D8B030D-6E8A-4147-A177-3AD203B41FA5}">
                      <a16:colId xmlns:a16="http://schemas.microsoft.com/office/drawing/2014/main" val="2455516934"/>
                    </a:ext>
                  </a:extLst>
                </a:gridCol>
                <a:gridCol w="596900">
                  <a:extLst>
                    <a:ext uri="{9D8B030D-6E8A-4147-A177-3AD203B41FA5}">
                      <a16:colId xmlns:a16="http://schemas.microsoft.com/office/drawing/2014/main" val="4069997359"/>
                    </a:ext>
                  </a:extLst>
                </a:gridCol>
              </a:tblGrid>
              <a:tr h="55118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5406571"/>
                  </a:ext>
                </a:extLst>
              </a:tr>
              <a:tr h="551180">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72032120"/>
                  </a:ext>
                </a:extLst>
              </a:tr>
              <a:tr h="551180">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graphicFrame>
        <p:nvGraphicFramePr>
          <p:cNvPr id="13" name="Table 6">
            <a:extLst>
              <a:ext uri="{FF2B5EF4-FFF2-40B4-BE49-F238E27FC236}">
                <a16:creationId xmlns:a16="http://schemas.microsoft.com/office/drawing/2014/main" id="{0CD3635C-C747-44D3-A88E-EB8618C1B153}"/>
              </a:ext>
            </a:extLst>
          </p:cNvPr>
          <p:cNvGraphicFramePr>
            <a:graphicFrameLocks noGrp="1"/>
          </p:cNvGraphicFramePr>
          <p:nvPr/>
        </p:nvGraphicFramePr>
        <p:xfrm>
          <a:off x="8832716" y="2985977"/>
          <a:ext cx="2386016" cy="2204484"/>
        </p:xfrm>
        <a:graphic>
          <a:graphicData uri="http://schemas.openxmlformats.org/drawingml/2006/table">
            <a:tbl>
              <a:tblPr firstRow="1" bandRow="1">
                <a:tableStyleId>{5940675A-B579-460E-94D1-54222C63F5DA}</a:tableStyleId>
              </a:tblPr>
              <a:tblGrid>
                <a:gridCol w="596504">
                  <a:extLst>
                    <a:ext uri="{9D8B030D-6E8A-4147-A177-3AD203B41FA5}">
                      <a16:colId xmlns:a16="http://schemas.microsoft.com/office/drawing/2014/main" val="43195413"/>
                    </a:ext>
                  </a:extLst>
                </a:gridCol>
                <a:gridCol w="596504">
                  <a:extLst>
                    <a:ext uri="{9D8B030D-6E8A-4147-A177-3AD203B41FA5}">
                      <a16:colId xmlns:a16="http://schemas.microsoft.com/office/drawing/2014/main" val="1166931080"/>
                    </a:ext>
                  </a:extLst>
                </a:gridCol>
                <a:gridCol w="596504">
                  <a:extLst>
                    <a:ext uri="{9D8B030D-6E8A-4147-A177-3AD203B41FA5}">
                      <a16:colId xmlns:a16="http://schemas.microsoft.com/office/drawing/2014/main" val="656694835"/>
                    </a:ext>
                  </a:extLst>
                </a:gridCol>
                <a:gridCol w="596504">
                  <a:extLst>
                    <a:ext uri="{9D8B030D-6E8A-4147-A177-3AD203B41FA5}">
                      <a16:colId xmlns:a16="http://schemas.microsoft.com/office/drawing/2014/main" val="3129833582"/>
                    </a:ext>
                  </a:extLst>
                </a:gridCol>
              </a:tblGrid>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a:solidFill>
                            <a:schemeClr val="tx1"/>
                          </a:solidFill>
                        </a:rPr>
                        <a:t>0</a:t>
                      </a:r>
                      <a:endParaRPr lang="id-ID"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a:solidFill>
                            <a:schemeClr val="tx1"/>
                          </a:solidFill>
                        </a:rPr>
                        <a:t>0</a:t>
                      </a:r>
                      <a:endParaRPr lang="id-ID"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0316298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60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endParaRPr lang="id-ID"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dirty="0">
                          <a:solidFill>
                            <a:schemeClr val="tx1"/>
                          </a:solidFill>
                        </a:rPr>
                        <a:t>-20</a:t>
                      </a:r>
                      <a:endParaRPr lang="id-ID"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Verdana"/>
                          <a:ea typeface="+mn-ea"/>
                          <a:cs typeface="+mn-cs"/>
                        </a:rPr>
                        <a:t>-60</a:t>
                      </a:r>
                      <a:endParaRPr kumimoji="0" lang="id-ID" sz="1800" b="0" i="0" u="none" strike="noStrike" kern="1200" cap="none" spc="0" normalizeH="0" baseline="0" noProof="0" dirty="0">
                        <a:ln>
                          <a:noFill/>
                        </a:ln>
                        <a:solidFill>
                          <a:schemeClr val="bg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64014726"/>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60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20</a:t>
                      </a:r>
                      <a:endParaRPr lang="id-ID"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dirty="0">
                          <a:solidFill>
                            <a:schemeClr val="tx1"/>
                          </a:solidFill>
                        </a:rPr>
                        <a:t>-20</a:t>
                      </a:r>
                      <a:endParaRPr lang="id-ID"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Verdana"/>
                          <a:ea typeface="+mn-ea"/>
                          <a:cs typeface="+mn-cs"/>
                        </a:rPr>
                        <a:t>-60</a:t>
                      </a:r>
                      <a:endParaRPr kumimoji="0" lang="id-ID" sz="1800" b="0" i="0" u="none" strike="noStrike" kern="1200" cap="none" spc="0" normalizeH="0" baseline="0" noProof="0" dirty="0">
                        <a:ln>
                          <a:noFill/>
                        </a:ln>
                        <a:solidFill>
                          <a:schemeClr val="bg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581186843"/>
                  </a:ext>
                </a:extLst>
              </a:tr>
              <a:tr h="55112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a:solidFill>
                            <a:schemeClr val="tx1"/>
                          </a:solidFill>
                        </a:rPr>
                        <a:t>0</a:t>
                      </a:r>
                      <a:endParaRPr lang="id-ID"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dirty="0">
                          <a:solidFill>
                            <a:schemeClr val="tx1"/>
                          </a:solidFill>
                        </a:rPr>
                        <a:t>0</a:t>
                      </a:r>
                      <a:endParaRPr lang="id-ID"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7511631"/>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33EBBA4-AA0E-427E-8026-0BF2D4D76A34}"/>
                  </a:ext>
                </a:extLst>
              </p:cNvPr>
              <p:cNvSpPr txBox="1"/>
              <p:nvPr/>
            </p:nvSpPr>
            <p:spPr>
              <a:xfrm>
                <a:off x="4863358" y="3765054"/>
                <a:ext cx="514078" cy="646331"/>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rPr>
                        <m:t>∗</m:t>
                      </m:r>
                    </m:oMath>
                  </m:oMathPara>
                </a14:m>
                <a:endParaRPr lang="id-ID" sz="3600" b="1" dirty="0"/>
              </a:p>
            </p:txBody>
          </p:sp>
        </mc:Choice>
        <mc:Fallback xmlns="">
          <p:sp>
            <p:nvSpPr>
              <p:cNvPr id="15" name="TextBox 14">
                <a:extLst>
                  <a:ext uri="{FF2B5EF4-FFF2-40B4-BE49-F238E27FC236}">
                    <a16:creationId xmlns:a16="http://schemas.microsoft.com/office/drawing/2014/main" id="{D33EBBA4-AA0E-427E-8026-0BF2D4D76A34}"/>
                  </a:ext>
                </a:extLst>
              </p:cNvPr>
              <p:cNvSpPr txBox="1">
                <a:spLocks noRot="1" noChangeAspect="1" noMove="1" noResize="1" noEditPoints="1" noAdjustHandles="1" noChangeArrowheads="1" noChangeShapeType="1" noTextEdit="1"/>
              </p:cNvSpPr>
              <p:nvPr/>
            </p:nvSpPr>
            <p:spPr>
              <a:xfrm>
                <a:off x="4863358" y="3765054"/>
                <a:ext cx="514078" cy="646331"/>
              </a:xfrm>
              <a:prstGeom prst="rect">
                <a:avLst/>
              </a:prstGeom>
              <a:blipFill>
                <a:blip r:embed="rId3"/>
                <a:stretch>
                  <a:fillRect/>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DC2067-59DA-4CD0-B9B5-4CE1DF324E4E}"/>
                  </a:ext>
                </a:extLst>
              </p:cNvPr>
              <p:cNvSpPr txBox="1"/>
              <p:nvPr/>
            </p:nvSpPr>
            <p:spPr>
              <a:xfrm>
                <a:off x="7899694" y="3765054"/>
                <a:ext cx="514078" cy="646331"/>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rPr>
                        <m:t>=</m:t>
                      </m:r>
                    </m:oMath>
                  </m:oMathPara>
                </a14:m>
                <a:endParaRPr lang="id-ID" sz="3600" b="1" dirty="0"/>
              </a:p>
            </p:txBody>
          </p:sp>
        </mc:Choice>
        <mc:Fallback xmlns="">
          <p:sp>
            <p:nvSpPr>
              <p:cNvPr id="17" name="TextBox 16">
                <a:extLst>
                  <a:ext uri="{FF2B5EF4-FFF2-40B4-BE49-F238E27FC236}">
                    <a16:creationId xmlns:a16="http://schemas.microsoft.com/office/drawing/2014/main" id="{19DC2067-59DA-4CD0-B9B5-4CE1DF324E4E}"/>
                  </a:ext>
                </a:extLst>
              </p:cNvPr>
              <p:cNvSpPr txBox="1">
                <a:spLocks noRot="1" noChangeAspect="1" noMove="1" noResize="1" noEditPoints="1" noAdjustHandles="1" noChangeArrowheads="1" noChangeShapeType="1" noTextEdit="1"/>
              </p:cNvSpPr>
              <p:nvPr/>
            </p:nvSpPr>
            <p:spPr>
              <a:xfrm>
                <a:off x="7899694" y="3765054"/>
                <a:ext cx="514078" cy="646331"/>
              </a:xfrm>
              <a:prstGeom prst="rect">
                <a:avLst/>
              </a:prstGeom>
              <a:blipFill>
                <a:blip r:embed="rId4"/>
                <a:stretch>
                  <a:fillRect/>
                </a:stretch>
              </a:blipFill>
              <a:ln>
                <a:noFill/>
              </a:ln>
            </p:spPr>
            <p:txBody>
              <a:bodyPr/>
              <a:lstStyle/>
              <a:p>
                <a:r>
                  <a:rPr lang="id-ID">
                    <a:noFill/>
                  </a:rPr>
                  <a:t> </a:t>
                </a:r>
              </a:p>
            </p:txBody>
          </p:sp>
        </mc:Fallback>
      </mc:AlternateContent>
    </p:spTree>
    <p:extLst>
      <p:ext uri="{BB962C8B-B14F-4D97-AF65-F5344CB8AC3E}">
        <p14:creationId xmlns:p14="http://schemas.microsoft.com/office/powerpoint/2010/main" val="344079595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1F2884EB-C6E3-684C-A39B-0E652C4E0E60}" type="slidenum">
              <a:rPr lang="en-US" smtClean="0"/>
              <a:pPr/>
              <a:t>49</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4" name="Title 3">
            <a:extLst>
              <a:ext uri="{FF2B5EF4-FFF2-40B4-BE49-F238E27FC236}">
                <a16:creationId xmlns:a16="http://schemas.microsoft.com/office/drawing/2014/main" id="{85A51014-7A70-4245-AA84-91D4B702EC82}"/>
              </a:ext>
            </a:extLst>
          </p:cNvPr>
          <p:cNvSpPr>
            <a:spLocks noGrp="1"/>
          </p:cNvSpPr>
          <p:nvPr>
            <p:ph type="title"/>
          </p:nvPr>
        </p:nvSpPr>
        <p:spPr/>
        <p:txBody>
          <a:bodyPr/>
          <a:lstStyle/>
          <a:p>
            <a:r>
              <a:rPr lang="en-US" dirty="0"/>
              <a:t>Sobel</a:t>
            </a:r>
            <a:r>
              <a:rPr lang="id-ID" dirty="0"/>
              <a:t> Edge Detector</a:t>
            </a:r>
            <a:r>
              <a:rPr lang="en-US" dirty="0"/>
              <a:t> [1968]</a:t>
            </a:r>
            <a:endParaRPr lang="id-ID" dirty="0"/>
          </a:p>
        </p:txBody>
      </p:sp>
      <p:graphicFrame>
        <p:nvGraphicFramePr>
          <p:cNvPr id="6" name="Table 5">
            <a:extLst>
              <a:ext uri="{FF2B5EF4-FFF2-40B4-BE49-F238E27FC236}">
                <a16:creationId xmlns:a16="http://schemas.microsoft.com/office/drawing/2014/main" id="{54034BDC-D2FF-4321-9465-F430E751033B}"/>
              </a:ext>
            </a:extLst>
          </p:cNvPr>
          <p:cNvGraphicFramePr/>
          <p:nvPr>
            <p:extLst>
              <p:ext uri="{D42A27DB-BD31-4B8C-83A1-F6EECF244321}">
                <p14:modId xmlns:p14="http://schemas.microsoft.com/office/powerpoint/2010/main" val="1282625307"/>
              </p:ext>
            </p:extLst>
          </p:nvPr>
        </p:nvGraphicFramePr>
        <p:xfrm>
          <a:off x="9813912" y="2925337"/>
          <a:ext cx="1124712" cy="1097280"/>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2455516934"/>
                    </a:ext>
                  </a:extLst>
                </a:gridCol>
                <a:gridCol w="374904">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-2</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graphicFrame>
        <p:nvGraphicFramePr>
          <p:cNvPr id="18" name="Table 17">
            <a:extLst>
              <a:ext uri="{FF2B5EF4-FFF2-40B4-BE49-F238E27FC236}">
                <a16:creationId xmlns:a16="http://schemas.microsoft.com/office/drawing/2014/main" id="{B9BAAE6E-2A3F-4265-9E99-021804D4DD57}"/>
              </a:ext>
            </a:extLst>
          </p:cNvPr>
          <p:cNvGraphicFramePr/>
          <p:nvPr>
            <p:extLst>
              <p:ext uri="{D42A27DB-BD31-4B8C-83A1-F6EECF244321}">
                <p14:modId xmlns:p14="http://schemas.microsoft.com/office/powerpoint/2010/main" val="190222106"/>
              </p:ext>
            </p:extLst>
          </p:nvPr>
        </p:nvGraphicFramePr>
        <p:xfrm>
          <a:off x="3413786" y="2925337"/>
          <a:ext cx="36576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2618683"/>
                  </a:ext>
                </a:extLst>
              </a:tr>
            </a:tbl>
          </a:graphicData>
        </a:graphic>
      </p:graphicFrame>
      <p:sp>
        <p:nvSpPr>
          <p:cNvPr id="19" name="Rectangle 18">
            <a:extLst>
              <a:ext uri="{FF2B5EF4-FFF2-40B4-BE49-F238E27FC236}">
                <a16:creationId xmlns:a16="http://schemas.microsoft.com/office/drawing/2014/main" id="{9516ACB0-3854-4FE8-AF82-0979721FA6FA}"/>
              </a:ext>
            </a:extLst>
          </p:cNvPr>
          <p:cNvSpPr/>
          <p:nvPr/>
        </p:nvSpPr>
        <p:spPr>
          <a:xfrm>
            <a:off x="4654982" y="215979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blurred</a:t>
            </a:r>
            <a:endParaRPr lang="id-ID" dirty="0"/>
          </a:p>
        </p:txBody>
      </p:sp>
      <p:sp>
        <p:nvSpPr>
          <p:cNvPr id="20" name="Rectangle 19">
            <a:extLst>
              <a:ext uri="{FF2B5EF4-FFF2-40B4-BE49-F238E27FC236}">
                <a16:creationId xmlns:a16="http://schemas.microsoft.com/office/drawing/2014/main" id="{BB795CC5-74AC-4C07-8835-C1EBAFA99A7F}"/>
              </a:ext>
            </a:extLst>
          </p:cNvPr>
          <p:cNvSpPr/>
          <p:nvPr/>
        </p:nvSpPr>
        <p:spPr>
          <a:xfrm>
            <a:off x="7887533" y="215979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 </a:t>
            </a:r>
            <a:br>
              <a:rPr lang="en-US" dirty="0"/>
            </a:br>
            <a:r>
              <a:rPr lang="en-US" dirty="0"/>
              <a:t>in x</a:t>
            </a:r>
            <a:endParaRPr lang="id-ID" dirty="0"/>
          </a:p>
        </p:txBody>
      </p:sp>
      <p:cxnSp>
        <p:nvCxnSpPr>
          <p:cNvPr id="22" name="Straight Arrow Connector 21">
            <a:extLst>
              <a:ext uri="{FF2B5EF4-FFF2-40B4-BE49-F238E27FC236}">
                <a16:creationId xmlns:a16="http://schemas.microsoft.com/office/drawing/2014/main" id="{24C5EFFC-B56A-4108-990E-7D3D86A78C39}"/>
              </a:ext>
            </a:extLst>
          </p:cNvPr>
          <p:cNvCxnSpPr>
            <a:cxnSpLocks/>
            <a:stCxn id="33" idx="0"/>
            <a:endCxn id="19" idx="1"/>
          </p:cNvCxnSpPr>
          <p:nvPr/>
        </p:nvCxnSpPr>
        <p:spPr>
          <a:xfrm rot="5400000" flipH="1" flipV="1">
            <a:off x="2584244" y="1483843"/>
            <a:ext cx="813938" cy="332753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F2105C2-E111-494E-A34D-1018EC472D51}"/>
              </a:ext>
            </a:extLst>
          </p:cNvPr>
          <p:cNvCxnSpPr>
            <a:cxnSpLocks/>
            <a:stCxn id="19" idx="3"/>
            <a:endCxn id="20" idx="1"/>
          </p:cNvCxnSpPr>
          <p:nvPr/>
        </p:nvCxnSpPr>
        <p:spPr>
          <a:xfrm>
            <a:off x="5961154" y="2740642"/>
            <a:ext cx="192637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05E695E-EC06-4252-A067-357C073C128D}"/>
              </a:ext>
            </a:extLst>
          </p:cNvPr>
          <p:cNvSpPr txBox="1"/>
          <p:nvPr/>
        </p:nvSpPr>
        <p:spPr>
          <a:xfrm>
            <a:off x="2549941" y="2170710"/>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average</a:t>
            </a:r>
          </a:p>
          <a:p>
            <a:pPr algn="ctr"/>
            <a:r>
              <a:rPr lang="en-US" sz="1600" dirty="0"/>
              <a:t>smoothing in x</a:t>
            </a:r>
            <a:endParaRPr lang="id-ID" sz="1600" dirty="0"/>
          </a:p>
        </p:txBody>
      </p:sp>
      <p:graphicFrame>
        <p:nvGraphicFramePr>
          <p:cNvPr id="28" name="Table 27">
            <a:extLst>
              <a:ext uri="{FF2B5EF4-FFF2-40B4-BE49-F238E27FC236}">
                <a16:creationId xmlns:a16="http://schemas.microsoft.com/office/drawing/2014/main" id="{E569ADA0-071F-49AC-A6A0-94F6230380BC}"/>
              </a:ext>
            </a:extLst>
          </p:cNvPr>
          <p:cNvGraphicFramePr/>
          <p:nvPr>
            <p:extLst>
              <p:ext uri="{D42A27DB-BD31-4B8C-83A1-F6EECF244321}">
                <p14:modId xmlns:p14="http://schemas.microsoft.com/office/powerpoint/2010/main" val="3445624329"/>
              </p:ext>
            </p:extLst>
          </p:nvPr>
        </p:nvGraphicFramePr>
        <p:xfrm>
          <a:off x="6361987" y="3280361"/>
          <a:ext cx="1124712" cy="387232"/>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204661599"/>
                    </a:ext>
                  </a:extLst>
                </a:gridCol>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4069997359"/>
                    </a:ext>
                  </a:extLst>
                </a:gridCol>
              </a:tblGrid>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35406571"/>
                  </a:ext>
                </a:extLst>
              </a:tr>
            </a:tbl>
          </a:graphicData>
        </a:graphic>
      </p:graphicFrame>
      <p:cxnSp>
        <p:nvCxnSpPr>
          <p:cNvPr id="29" name="Straight Arrow Connector 28">
            <a:extLst>
              <a:ext uri="{FF2B5EF4-FFF2-40B4-BE49-F238E27FC236}">
                <a16:creationId xmlns:a16="http://schemas.microsoft.com/office/drawing/2014/main" id="{FA017A8C-7B86-491C-89D0-21E7A2BCF962}"/>
              </a:ext>
            </a:extLst>
          </p:cNvPr>
          <p:cNvCxnSpPr>
            <a:cxnSpLocks/>
          </p:cNvCxnSpPr>
          <p:nvPr/>
        </p:nvCxnSpPr>
        <p:spPr>
          <a:xfrm>
            <a:off x="4366143" y="3473977"/>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E72B2FB-78AB-43A1-A9FE-CC88372E17BD}"/>
              </a:ext>
            </a:extLst>
          </p:cNvPr>
          <p:cNvCxnSpPr>
            <a:cxnSpLocks/>
          </p:cNvCxnSpPr>
          <p:nvPr/>
        </p:nvCxnSpPr>
        <p:spPr>
          <a:xfrm>
            <a:off x="7598694" y="3473977"/>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B882B345-33DF-4161-AF56-6659FCA7AF99}"/>
              </a:ext>
            </a:extLst>
          </p:cNvPr>
          <p:cNvSpPr txBox="1"/>
          <p:nvPr/>
        </p:nvSpPr>
        <p:spPr>
          <a:xfrm>
            <a:off x="5877618" y="2170710"/>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derivative </a:t>
            </a:r>
            <a:br>
              <a:rPr lang="en-US" sz="1600" b="0" i="0" u="none" strike="noStrike" baseline="0" dirty="0">
                <a:solidFill>
                  <a:srgbClr val="000000"/>
                </a:solidFill>
                <a:latin typeface="Arial" panose="020B0604020202020204" pitchFamily="34" charset="0"/>
              </a:rPr>
            </a:br>
            <a:r>
              <a:rPr lang="en-US" sz="1600" b="0" i="0" u="none" strike="noStrike" baseline="0" dirty="0">
                <a:solidFill>
                  <a:srgbClr val="000000"/>
                </a:solidFill>
                <a:latin typeface="Arial" panose="020B0604020202020204" pitchFamily="34" charset="0"/>
              </a:rPr>
              <a:t>filtering</a:t>
            </a:r>
            <a:r>
              <a:rPr lang="en-US" sz="1600" dirty="0"/>
              <a:t> in x</a:t>
            </a:r>
            <a:endParaRPr lang="id-ID" sz="1600" dirty="0"/>
          </a:p>
        </p:txBody>
      </p:sp>
      <p:sp>
        <p:nvSpPr>
          <p:cNvPr id="33" name="Rectangle 32">
            <a:extLst>
              <a:ext uri="{FF2B5EF4-FFF2-40B4-BE49-F238E27FC236}">
                <a16:creationId xmlns:a16="http://schemas.microsoft.com/office/drawing/2014/main" id="{A5170A8D-9B00-4BE5-9299-E153986CFCDC}"/>
              </a:ext>
            </a:extLst>
          </p:cNvPr>
          <p:cNvSpPr/>
          <p:nvPr/>
        </p:nvSpPr>
        <p:spPr>
          <a:xfrm>
            <a:off x="674359" y="3554580"/>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image</a:t>
            </a:r>
            <a:endParaRPr lang="id-ID" dirty="0"/>
          </a:p>
        </p:txBody>
      </p:sp>
      <p:graphicFrame>
        <p:nvGraphicFramePr>
          <p:cNvPr id="34" name="Table 33">
            <a:extLst>
              <a:ext uri="{FF2B5EF4-FFF2-40B4-BE49-F238E27FC236}">
                <a16:creationId xmlns:a16="http://schemas.microsoft.com/office/drawing/2014/main" id="{5C65F0D3-3085-4BF7-8102-25AD34C26463}"/>
              </a:ext>
            </a:extLst>
          </p:cNvPr>
          <p:cNvGraphicFramePr/>
          <p:nvPr>
            <p:extLst>
              <p:ext uri="{D42A27DB-BD31-4B8C-83A1-F6EECF244321}">
                <p14:modId xmlns:p14="http://schemas.microsoft.com/office/powerpoint/2010/main" val="3121078847"/>
              </p:ext>
            </p:extLst>
          </p:nvPr>
        </p:nvGraphicFramePr>
        <p:xfrm>
          <a:off x="3048026" y="4769783"/>
          <a:ext cx="1097280" cy="36576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4069997359"/>
                    </a:ext>
                  </a:extLst>
                </a:gridCol>
                <a:gridCol w="365760">
                  <a:extLst>
                    <a:ext uri="{9D8B030D-6E8A-4147-A177-3AD203B41FA5}">
                      <a16:colId xmlns:a16="http://schemas.microsoft.com/office/drawing/2014/main" val="2948023254"/>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solidFill>
                            <a:sysClr val="windowText" lastClr="000000"/>
                          </a:solidFill>
                          <a:effectLst/>
                          <a:latin typeface="Arial" panose="020B0604020202020204" pitchFamily="34" charset="0"/>
                        </a:rPr>
                        <a:t>2</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spcBef>
                          <a:spcPts val="0"/>
                        </a:spcBef>
                        <a:spcAft>
                          <a:spcPts val="0"/>
                        </a:spcAft>
                      </a:pPr>
                      <a:r>
                        <a:rPr lang="en-US" sz="2000" b="0" i="0" u="none" strike="noStrike" dirty="0">
                          <a:solidFill>
                            <a:sysClr val="windowText" lastClr="000000"/>
                          </a:solidFill>
                          <a:effectLst/>
                          <a:latin typeface="Arial" panose="020B0604020202020204" pitchFamily="34" charset="0"/>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5406571"/>
                  </a:ext>
                </a:extLst>
              </a:tr>
            </a:tbl>
          </a:graphicData>
        </a:graphic>
      </p:graphicFrame>
      <p:sp>
        <p:nvSpPr>
          <p:cNvPr id="35" name="Rectangle 34">
            <a:extLst>
              <a:ext uri="{FF2B5EF4-FFF2-40B4-BE49-F238E27FC236}">
                <a16:creationId xmlns:a16="http://schemas.microsoft.com/office/drawing/2014/main" id="{4EFD49F2-73BF-4ADE-BAB2-0C62464E37D2}"/>
              </a:ext>
            </a:extLst>
          </p:cNvPr>
          <p:cNvSpPr/>
          <p:nvPr/>
        </p:nvSpPr>
        <p:spPr>
          <a:xfrm>
            <a:off x="4654982" y="5047005"/>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blurred</a:t>
            </a:r>
            <a:endParaRPr lang="id-ID" dirty="0"/>
          </a:p>
        </p:txBody>
      </p:sp>
      <p:sp>
        <p:nvSpPr>
          <p:cNvPr id="36" name="Rectangle 35">
            <a:extLst>
              <a:ext uri="{FF2B5EF4-FFF2-40B4-BE49-F238E27FC236}">
                <a16:creationId xmlns:a16="http://schemas.microsoft.com/office/drawing/2014/main" id="{7CE16CAE-16D6-4A0A-A062-A6D6DE523B91}"/>
              </a:ext>
            </a:extLst>
          </p:cNvPr>
          <p:cNvSpPr/>
          <p:nvPr/>
        </p:nvSpPr>
        <p:spPr>
          <a:xfrm>
            <a:off x="7887533" y="5047005"/>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 </a:t>
            </a:r>
            <a:br>
              <a:rPr lang="en-US" dirty="0"/>
            </a:br>
            <a:r>
              <a:rPr lang="en-US" dirty="0"/>
              <a:t>in y</a:t>
            </a:r>
            <a:endParaRPr lang="id-ID" dirty="0"/>
          </a:p>
        </p:txBody>
      </p:sp>
      <p:cxnSp>
        <p:nvCxnSpPr>
          <p:cNvPr id="37" name="Straight Arrow Connector 36">
            <a:extLst>
              <a:ext uri="{FF2B5EF4-FFF2-40B4-BE49-F238E27FC236}">
                <a16:creationId xmlns:a16="http://schemas.microsoft.com/office/drawing/2014/main" id="{9C6CB9CD-1450-416A-BF5B-1C2F2043A13E}"/>
              </a:ext>
            </a:extLst>
          </p:cNvPr>
          <p:cNvCxnSpPr>
            <a:cxnSpLocks/>
            <a:stCxn id="33" idx="2"/>
            <a:endCxn id="35" idx="1"/>
          </p:cNvCxnSpPr>
          <p:nvPr/>
        </p:nvCxnSpPr>
        <p:spPr>
          <a:xfrm rot="16200000" flipH="1">
            <a:off x="2535425" y="3508295"/>
            <a:ext cx="911577" cy="332753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590C623-FAA2-47F8-8FB9-D10A6051237D}"/>
              </a:ext>
            </a:extLst>
          </p:cNvPr>
          <p:cNvCxnSpPr>
            <a:cxnSpLocks/>
            <a:stCxn id="35" idx="3"/>
            <a:endCxn id="36" idx="1"/>
          </p:cNvCxnSpPr>
          <p:nvPr/>
        </p:nvCxnSpPr>
        <p:spPr>
          <a:xfrm>
            <a:off x="5961154" y="5627853"/>
            <a:ext cx="192637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AEB9C376-B2A4-4804-A1B7-795B238AB1D6}"/>
              </a:ext>
            </a:extLst>
          </p:cNvPr>
          <p:cNvSpPr txBox="1"/>
          <p:nvPr/>
        </p:nvSpPr>
        <p:spPr>
          <a:xfrm>
            <a:off x="2549941" y="5633177"/>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average</a:t>
            </a:r>
          </a:p>
          <a:p>
            <a:pPr algn="ctr"/>
            <a:r>
              <a:rPr lang="en-US" sz="1600" dirty="0"/>
              <a:t>smoothing in y</a:t>
            </a:r>
            <a:endParaRPr lang="id-ID" sz="1600" dirty="0"/>
          </a:p>
        </p:txBody>
      </p:sp>
      <p:graphicFrame>
        <p:nvGraphicFramePr>
          <p:cNvPr id="40" name="Table 39">
            <a:extLst>
              <a:ext uri="{FF2B5EF4-FFF2-40B4-BE49-F238E27FC236}">
                <a16:creationId xmlns:a16="http://schemas.microsoft.com/office/drawing/2014/main" id="{3E0F3DFD-888B-4A38-A274-C5A8CC98CAF4}"/>
              </a:ext>
            </a:extLst>
          </p:cNvPr>
          <p:cNvGraphicFramePr/>
          <p:nvPr>
            <p:extLst>
              <p:ext uri="{D42A27DB-BD31-4B8C-83A1-F6EECF244321}">
                <p14:modId xmlns:p14="http://schemas.microsoft.com/office/powerpoint/2010/main" val="1094382296"/>
              </p:ext>
            </p:extLst>
          </p:nvPr>
        </p:nvGraphicFramePr>
        <p:xfrm>
          <a:off x="6736891" y="4371815"/>
          <a:ext cx="374904" cy="1161696"/>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tblGrid>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7174338"/>
                  </a:ext>
                </a:extLst>
              </a:tr>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406571"/>
                  </a:ext>
                </a:extLst>
              </a:tr>
              <a:tr h="387232">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352680587"/>
                  </a:ext>
                </a:extLst>
              </a:tr>
            </a:tbl>
          </a:graphicData>
        </a:graphic>
      </p:graphicFrame>
      <p:cxnSp>
        <p:nvCxnSpPr>
          <p:cNvPr id="41" name="Straight Arrow Connector 40">
            <a:extLst>
              <a:ext uri="{FF2B5EF4-FFF2-40B4-BE49-F238E27FC236}">
                <a16:creationId xmlns:a16="http://schemas.microsoft.com/office/drawing/2014/main" id="{6FC28152-AC77-491E-A4BD-EF2D5F0E1677}"/>
              </a:ext>
            </a:extLst>
          </p:cNvPr>
          <p:cNvCxnSpPr>
            <a:cxnSpLocks/>
          </p:cNvCxnSpPr>
          <p:nvPr/>
        </p:nvCxnSpPr>
        <p:spPr>
          <a:xfrm>
            <a:off x="4366143" y="4952663"/>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A30401C-19DF-4B5C-9587-C94A58FF9EA1}"/>
              </a:ext>
            </a:extLst>
          </p:cNvPr>
          <p:cNvCxnSpPr>
            <a:cxnSpLocks/>
          </p:cNvCxnSpPr>
          <p:nvPr/>
        </p:nvCxnSpPr>
        <p:spPr>
          <a:xfrm>
            <a:off x="7598694" y="4952663"/>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34BCBDF-9E94-4EB6-9D80-BC8142003078}"/>
              </a:ext>
            </a:extLst>
          </p:cNvPr>
          <p:cNvSpPr txBox="1"/>
          <p:nvPr/>
        </p:nvSpPr>
        <p:spPr>
          <a:xfrm>
            <a:off x="5877618" y="5633177"/>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derivative </a:t>
            </a:r>
            <a:br>
              <a:rPr lang="en-US" sz="1600" b="0" i="0" u="none" strike="noStrike" baseline="0" dirty="0">
                <a:solidFill>
                  <a:srgbClr val="000000"/>
                </a:solidFill>
                <a:latin typeface="Arial" panose="020B0604020202020204" pitchFamily="34" charset="0"/>
              </a:rPr>
            </a:br>
            <a:r>
              <a:rPr lang="en-US" sz="1600" b="0" i="0" u="none" strike="noStrike" baseline="0" dirty="0">
                <a:solidFill>
                  <a:srgbClr val="000000"/>
                </a:solidFill>
                <a:latin typeface="Arial" panose="020B0604020202020204" pitchFamily="34" charset="0"/>
              </a:rPr>
              <a:t>filtering</a:t>
            </a:r>
            <a:r>
              <a:rPr lang="en-US" sz="1600" dirty="0"/>
              <a:t> in y</a:t>
            </a:r>
            <a:endParaRPr lang="id-ID" sz="1600" dirty="0"/>
          </a:p>
        </p:txBody>
      </p:sp>
      <p:graphicFrame>
        <p:nvGraphicFramePr>
          <p:cNvPr id="45" name="Table 44">
            <a:extLst>
              <a:ext uri="{FF2B5EF4-FFF2-40B4-BE49-F238E27FC236}">
                <a16:creationId xmlns:a16="http://schemas.microsoft.com/office/drawing/2014/main" id="{37470B1F-B18F-433E-BA63-D905FD10D6EE}"/>
              </a:ext>
            </a:extLst>
          </p:cNvPr>
          <p:cNvGraphicFramePr/>
          <p:nvPr>
            <p:extLst>
              <p:ext uri="{D42A27DB-BD31-4B8C-83A1-F6EECF244321}">
                <p14:modId xmlns:p14="http://schemas.microsoft.com/office/powerpoint/2010/main" val="3838126453"/>
              </p:ext>
            </p:extLst>
          </p:nvPr>
        </p:nvGraphicFramePr>
        <p:xfrm>
          <a:off x="9827628" y="4404023"/>
          <a:ext cx="109728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2455516934"/>
                    </a:ext>
                  </a:extLst>
                </a:gridCol>
                <a:gridCol w="365760">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-2</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spTree>
    <p:extLst>
      <p:ext uri="{BB962C8B-B14F-4D97-AF65-F5344CB8AC3E}">
        <p14:creationId xmlns:p14="http://schemas.microsoft.com/office/powerpoint/2010/main" val="204990318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7367B9-C437-407C-968D-95A1D08579F5}"/>
              </a:ext>
            </a:extLst>
          </p:cNvPr>
          <p:cNvSpPr>
            <a:spLocks noGrp="1"/>
          </p:cNvSpPr>
          <p:nvPr>
            <p:ph sz="quarter" idx="14"/>
          </p:nvPr>
        </p:nvSpPr>
        <p:spPr/>
        <p:txBody>
          <a:bodyPr/>
          <a:lstStyle/>
          <a:p>
            <a:pPr>
              <a:tabLst>
                <a:tab pos="2403475" algn="l"/>
              </a:tabLst>
            </a:pPr>
            <a:r>
              <a:rPr lang="en-US" dirty="0"/>
              <a:t>Features that are often useful for initializing an image analysis procedure.</a:t>
            </a:r>
          </a:p>
          <a:p>
            <a:pPr>
              <a:tabLst>
                <a:tab pos="2403475" algn="l"/>
              </a:tabLst>
            </a:pPr>
            <a:r>
              <a:rPr lang="en-US" dirty="0"/>
              <a:t>Important information for understanding an image</a:t>
            </a:r>
          </a:p>
          <a:p>
            <a:pPr>
              <a:tabLst>
                <a:tab pos="2403475" algn="l"/>
              </a:tabLst>
            </a:pPr>
            <a:r>
              <a:rPr lang="en-US" dirty="0"/>
              <a:t>By moving “non-edge” data we also simplify the data.</a:t>
            </a:r>
          </a:p>
        </p:txBody>
      </p:sp>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5</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Edges</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pic>
        <p:nvPicPr>
          <p:cNvPr id="7" name="Picture 6">
            <a:extLst>
              <a:ext uri="{FF2B5EF4-FFF2-40B4-BE49-F238E27FC236}">
                <a16:creationId xmlns:a16="http://schemas.microsoft.com/office/drawing/2014/main" id="{B8D31FD2-B5DA-443E-A1D8-A1D65043C12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bright="20000"/>
                    </a14:imgEffect>
                  </a14:imgLayer>
                </a14:imgProps>
              </a:ext>
            </a:extLst>
          </a:blip>
          <a:stretch>
            <a:fillRect/>
          </a:stretch>
        </p:blipFill>
        <p:spPr>
          <a:xfrm>
            <a:off x="2902494" y="4618018"/>
            <a:ext cx="5976036" cy="1510499"/>
          </a:xfrm>
          <a:prstGeom prst="rect">
            <a:avLst/>
          </a:prstGeom>
        </p:spPr>
      </p:pic>
    </p:spTree>
    <p:extLst>
      <p:ext uri="{BB962C8B-B14F-4D97-AF65-F5344CB8AC3E}">
        <p14:creationId xmlns:p14="http://schemas.microsoft.com/office/powerpoint/2010/main" val="101061901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1F2884EB-C6E3-684C-A39B-0E652C4E0E60}" type="slidenum">
              <a:rPr lang="en-US" smtClean="0"/>
              <a:pPr/>
              <a:t>50</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4" name="Title 3">
            <a:extLst>
              <a:ext uri="{FF2B5EF4-FFF2-40B4-BE49-F238E27FC236}">
                <a16:creationId xmlns:a16="http://schemas.microsoft.com/office/drawing/2014/main" id="{85A51014-7A70-4245-AA84-91D4B702EC82}"/>
              </a:ext>
            </a:extLst>
          </p:cNvPr>
          <p:cNvSpPr>
            <a:spLocks noGrp="1"/>
          </p:cNvSpPr>
          <p:nvPr>
            <p:ph type="title"/>
          </p:nvPr>
        </p:nvSpPr>
        <p:spPr/>
        <p:txBody>
          <a:bodyPr/>
          <a:lstStyle/>
          <a:p>
            <a:r>
              <a:rPr lang="en-US" dirty="0"/>
              <a:t>Sobel</a:t>
            </a:r>
            <a:r>
              <a:rPr lang="id-ID" dirty="0"/>
              <a:t> Edge Detector</a:t>
            </a:r>
            <a:r>
              <a:rPr lang="en-US" dirty="0"/>
              <a:t> [1968]</a:t>
            </a:r>
            <a:endParaRPr lang="id-ID" dirty="0"/>
          </a:p>
        </p:txBody>
      </p:sp>
      <p:graphicFrame>
        <p:nvGraphicFramePr>
          <p:cNvPr id="6" name="Table 5">
            <a:extLst>
              <a:ext uri="{FF2B5EF4-FFF2-40B4-BE49-F238E27FC236}">
                <a16:creationId xmlns:a16="http://schemas.microsoft.com/office/drawing/2014/main" id="{54034BDC-D2FF-4321-9465-F430E751033B}"/>
              </a:ext>
            </a:extLst>
          </p:cNvPr>
          <p:cNvGraphicFramePr/>
          <p:nvPr/>
        </p:nvGraphicFramePr>
        <p:xfrm>
          <a:off x="9813912" y="2925337"/>
          <a:ext cx="1124712" cy="1097280"/>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2455516934"/>
                    </a:ext>
                  </a:extLst>
                </a:gridCol>
                <a:gridCol w="374904">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-2</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graphicFrame>
        <p:nvGraphicFramePr>
          <p:cNvPr id="18" name="Table 17">
            <a:extLst>
              <a:ext uri="{FF2B5EF4-FFF2-40B4-BE49-F238E27FC236}">
                <a16:creationId xmlns:a16="http://schemas.microsoft.com/office/drawing/2014/main" id="{B9BAAE6E-2A3F-4265-9E99-021804D4DD57}"/>
              </a:ext>
            </a:extLst>
          </p:cNvPr>
          <p:cNvGraphicFramePr/>
          <p:nvPr>
            <p:extLst>
              <p:ext uri="{D42A27DB-BD31-4B8C-83A1-F6EECF244321}">
                <p14:modId xmlns:p14="http://schemas.microsoft.com/office/powerpoint/2010/main" val="1306251832"/>
              </p:ext>
            </p:extLst>
          </p:nvPr>
        </p:nvGraphicFramePr>
        <p:xfrm>
          <a:off x="3230901" y="2925337"/>
          <a:ext cx="73152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spcBef>
                          <a:spcPts val="0"/>
                        </a:spcBef>
                        <a:spcAft>
                          <a:spcPts val="0"/>
                        </a:spcAft>
                      </a:pPr>
                      <a:r>
                        <a:rPr lang="en-US" sz="2000" b="0" i="0" u="none" strike="noStrike" dirty="0">
                          <a:solidFill>
                            <a:sysClr val="windowText" lastClr="000000"/>
                          </a:solidFill>
                          <a:effectLst/>
                          <a:latin typeface="Arial" panose="020B0604020202020204" pitchFamily="34" charset="0"/>
                        </a:rPr>
                        <a:t>2</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2618683"/>
                  </a:ext>
                </a:extLst>
              </a:tr>
            </a:tbl>
          </a:graphicData>
        </a:graphic>
      </p:graphicFrame>
      <p:sp>
        <p:nvSpPr>
          <p:cNvPr id="19" name="Rectangle 18">
            <a:extLst>
              <a:ext uri="{FF2B5EF4-FFF2-40B4-BE49-F238E27FC236}">
                <a16:creationId xmlns:a16="http://schemas.microsoft.com/office/drawing/2014/main" id="{9516ACB0-3854-4FE8-AF82-0979721FA6FA}"/>
              </a:ext>
            </a:extLst>
          </p:cNvPr>
          <p:cNvSpPr/>
          <p:nvPr/>
        </p:nvSpPr>
        <p:spPr>
          <a:xfrm>
            <a:off x="4654982" y="215979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blurred</a:t>
            </a:r>
            <a:endParaRPr lang="id-ID" dirty="0"/>
          </a:p>
        </p:txBody>
      </p:sp>
      <p:sp>
        <p:nvSpPr>
          <p:cNvPr id="20" name="Rectangle 19">
            <a:extLst>
              <a:ext uri="{FF2B5EF4-FFF2-40B4-BE49-F238E27FC236}">
                <a16:creationId xmlns:a16="http://schemas.microsoft.com/office/drawing/2014/main" id="{BB795CC5-74AC-4C07-8835-C1EBAFA99A7F}"/>
              </a:ext>
            </a:extLst>
          </p:cNvPr>
          <p:cNvSpPr/>
          <p:nvPr/>
        </p:nvSpPr>
        <p:spPr>
          <a:xfrm>
            <a:off x="7887533" y="2159794"/>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 </a:t>
            </a:r>
            <a:br>
              <a:rPr lang="en-US" dirty="0"/>
            </a:br>
            <a:r>
              <a:rPr lang="en-US" dirty="0"/>
              <a:t>in x</a:t>
            </a:r>
            <a:endParaRPr lang="id-ID" dirty="0"/>
          </a:p>
        </p:txBody>
      </p:sp>
      <p:cxnSp>
        <p:nvCxnSpPr>
          <p:cNvPr id="22" name="Straight Arrow Connector 21">
            <a:extLst>
              <a:ext uri="{FF2B5EF4-FFF2-40B4-BE49-F238E27FC236}">
                <a16:creationId xmlns:a16="http://schemas.microsoft.com/office/drawing/2014/main" id="{24C5EFFC-B56A-4108-990E-7D3D86A78C39}"/>
              </a:ext>
            </a:extLst>
          </p:cNvPr>
          <p:cNvCxnSpPr>
            <a:cxnSpLocks/>
            <a:stCxn id="33" idx="0"/>
            <a:endCxn id="19" idx="1"/>
          </p:cNvCxnSpPr>
          <p:nvPr/>
        </p:nvCxnSpPr>
        <p:spPr>
          <a:xfrm rot="5400000" flipH="1" flipV="1">
            <a:off x="2584244" y="1483843"/>
            <a:ext cx="813938" cy="332753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F2105C2-E111-494E-A34D-1018EC472D51}"/>
              </a:ext>
            </a:extLst>
          </p:cNvPr>
          <p:cNvCxnSpPr>
            <a:cxnSpLocks/>
            <a:stCxn id="19" idx="3"/>
            <a:endCxn id="20" idx="1"/>
          </p:cNvCxnSpPr>
          <p:nvPr/>
        </p:nvCxnSpPr>
        <p:spPr>
          <a:xfrm>
            <a:off x="5961154" y="2740642"/>
            <a:ext cx="192637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05E695E-EC06-4252-A067-357C073C128D}"/>
              </a:ext>
            </a:extLst>
          </p:cNvPr>
          <p:cNvSpPr txBox="1"/>
          <p:nvPr/>
        </p:nvSpPr>
        <p:spPr>
          <a:xfrm>
            <a:off x="2549936" y="2170710"/>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average</a:t>
            </a:r>
          </a:p>
          <a:p>
            <a:pPr algn="ctr"/>
            <a:r>
              <a:rPr lang="en-US" sz="1600" dirty="0"/>
              <a:t>smoothing in x</a:t>
            </a:r>
            <a:endParaRPr lang="id-ID" sz="1600" dirty="0"/>
          </a:p>
        </p:txBody>
      </p:sp>
      <p:graphicFrame>
        <p:nvGraphicFramePr>
          <p:cNvPr id="28" name="Table 27">
            <a:extLst>
              <a:ext uri="{FF2B5EF4-FFF2-40B4-BE49-F238E27FC236}">
                <a16:creationId xmlns:a16="http://schemas.microsoft.com/office/drawing/2014/main" id="{E569ADA0-071F-49AC-A6A0-94F6230380BC}"/>
              </a:ext>
            </a:extLst>
          </p:cNvPr>
          <p:cNvGraphicFramePr/>
          <p:nvPr/>
        </p:nvGraphicFramePr>
        <p:xfrm>
          <a:off x="6549439" y="3280361"/>
          <a:ext cx="749808" cy="387232"/>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4069997359"/>
                    </a:ext>
                  </a:extLst>
                </a:gridCol>
              </a:tblGrid>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35406571"/>
                  </a:ext>
                </a:extLst>
              </a:tr>
            </a:tbl>
          </a:graphicData>
        </a:graphic>
      </p:graphicFrame>
      <p:cxnSp>
        <p:nvCxnSpPr>
          <p:cNvPr id="29" name="Straight Arrow Connector 28">
            <a:extLst>
              <a:ext uri="{FF2B5EF4-FFF2-40B4-BE49-F238E27FC236}">
                <a16:creationId xmlns:a16="http://schemas.microsoft.com/office/drawing/2014/main" id="{FA017A8C-7B86-491C-89D0-21E7A2BCF962}"/>
              </a:ext>
            </a:extLst>
          </p:cNvPr>
          <p:cNvCxnSpPr>
            <a:cxnSpLocks/>
          </p:cNvCxnSpPr>
          <p:nvPr/>
        </p:nvCxnSpPr>
        <p:spPr>
          <a:xfrm>
            <a:off x="4366143" y="3473977"/>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E72B2FB-78AB-43A1-A9FE-CC88372E17BD}"/>
              </a:ext>
            </a:extLst>
          </p:cNvPr>
          <p:cNvCxnSpPr>
            <a:cxnSpLocks/>
          </p:cNvCxnSpPr>
          <p:nvPr/>
        </p:nvCxnSpPr>
        <p:spPr>
          <a:xfrm>
            <a:off x="7598694" y="3473977"/>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B882B345-33DF-4161-AF56-6659FCA7AF99}"/>
              </a:ext>
            </a:extLst>
          </p:cNvPr>
          <p:cNvSpPr txBox="1"/>
          <p:nvPr/>
        </p:nvSpPr>
        <p:spPr>
          <a:xfrm>
            <a:off x="5877618" y="2170710"/>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derivative </a:t>
            </a:r>
            <a:br>
              <a:rPr lang="en-US" sz="1600" b="0" i="0" u="none" strike="noStrike" baseline="0" dirty="0">
                <a:solidFill>
                  <a:srgbClr val="000000"/>
                </a:solidFill>
                <a:latin typeface="Arial" panose="020B0604020202020204" pitchFamily="34" charset="0"/>
              </a:rPr>
            </a:br>
            <a:r>
              <a:rPr lang="en-US" sz="1600" b="0" i="0" u="none" strike="noStrike" baseline="0" dirty="0">
                <a:solidFill>
                  <a:srgbClr val="000000"/>
                </a:solidFill>
                <a:latin typeface="Arial" panose="020B0604020202020204" pitchFamily="34" charset="0"/>
              </a:rPr>
              <a:t>filtering</a:t>
            </a:r>
            <a:r>
              <a:rPr lang="en-US" sz="1600" dirty="0"/>
              <a:t> in x</a:t>
            </a:r>
            <a:endParaRPr lang="id-ID" sz="1600" dirty="0"/>
          </a:p>
        </p:txBody>
      </p:sp>
      <p:sp>
        <p:nvSpPr>
          <p:cNvPr id="33" name="Rectangle 32">
            <a:extLst>
              <a:ext uri="{FF2B5EF4-FFF2-40B4-BE49-F238E27FC236}">
                <a16:creationId xmlns:a16="http://schemas.microsoft.com/office/drawing/2014/main" id="{A5170A8D-9B00-4BE5-9299-E153986CFCDC}"/>
              </a:ext>
            </a:extLst>
          </p:cNvPr>
          <p:cNvSpPr/>
          <p:nvPr/>
        </p:nvSpPr>
        <p:spPr>
          <a:xfrm>
            <a:off x="674359" y="3554580"/>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image</a:t>
            </a:r>
            <a:endParaRPr lang="id-ID" dirty="0"/>
          </a:p>
        </p:txBody>
      </p:sp>
      <p:graphicFrame>
        <p:nvGraphicFramePr>
          <p:cNvPr id="34" name="Table 33">
            <a:extLst>
              <a:ext uri="{FF2B5EF4-FFF2-40B4-BE49-F238E27FC236}">
                <a16:creationId xmlns:a16="http://schemas.microsoft.com/office/drawing/2014/main" id="{5C65F0D3-3085-4BF7-8102-25AD34C26463}"/>
              </a:ext>
            </a:extLst>
          </p:cNvPr>
          <p:cNvGraphicFramePr/>
          <p:nvPr>
            <p:extLst>
              <p:ext uri="{D42A27DB-BD31-4B8C-83A1-F6EECF244321}">
                <p14:modId xmlns:p14="http://schemas.microsoft.com/office/powerpoint/2010/main" val="1179195494"/>
              </p:ext>
            </p:extLst>
          </p:nvPr>
        </p:nvGraphicFramePr>
        <p:xfrm>
          <a:off x="3048021" y="4590949"/>
          <a:ext cx="1097280" cy="73152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4069997359"/>
                    </a:ext>
                  </a:extLst>
                </a:gridCol>
                <a:gridCol w="365760">
                  <a:extLst>
                    <a:ext uri="{9D8B030D-6E8A-4147-A177-3AD203B41FA5}">
                      <a16:colId xmlns:a16="http://schemas.microsoft.com/office/drawing/2014/main" val="2948023254"/>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solidFill>
                            <a:sysClr val="windowText" lastClr="000000"/>
                          </a:solidFill>
                          <a:effectLst/>
                          <a:latin typeface="Arial" panose="020B0604020202020204" pitchFamily="34" charset="0"/>
                        </a:rPr>
                        <a:t>2</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spcBef>
                          <a:spcPts val="0"/>
                        </a:spcBef>
                        <a:spcAft>
                          <a:spcPts val="0"/>
                        </a:spcAft>
                      </a:pPr>
                      <a:r>
                        <a:rPr lang="en-US" sz="2000" b="0" i="0" u="none" strike="noStrike" dirty="0">
                          <a:solidFill>
                            <a:sysClr val="windowText" lastClr="000000"/>
                          </a:solidFill>
                          <a:effectLst/>
                          <a:latin typeface="Arial" panose="020B0604020202020204" pitchFamily="34" charset="0"/>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kumimoji="0" lang="en-US" sz="2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2</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spcBef>
                          <a:spcPts val="0"/>
                        </a:spcBef>
                        <a:spcAft>
                          <a:spcPts val="0"/>
                        </a:spcAft>
                      </a:pPr>
                      <a:r>
                        <a:rPr lang="en-US" sz="2000" b="0" i="0" u="none" strike="noStrike" dirty="0">
                          <a:solidFill>
                            <a:sysClr val="windowText" lastClr="000000"/>
                          </a:solidFill>
                          <a:effectLst/>
                          <a:latin typeface="Arial" panose="020B0604020202020204" pitchFamily="34" charset="0"/>
                        </a:rPr>
                        <a:t>1</a:t>
                      </a:r>
                      <a:endParaRPr lang="id-ID" sz="2000" b="0" i="0" u="none" strike="noStrike" dirty="0">
                        <a:solidFill>
                          <a:sysClr val="windowText" lastClr="000000"/>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2618683"/>
                  </a:ext>
                </a:extLst>
              </a:tr>
            </a:tbl>
          </a:graphicData>
        </a:graphic>
      </p:graphicFrame>
      <p:sp>
        <p:nvSpPr>
          <p:cNvPr id="35" name="Rectangle 34">
            <a:extLst>
              <a:ext uri="{FF2B5EF4-FFF2-40B4-BE49-F238E27FC236}">
                <a16:creationId xmlns:a16="http://schemas.microsoft.com/office/drawing/2014/main" id="{4EFD49F2-73BF-4ADE-BAB2-0C62464E37D2}"/>
              </a:ext>
            </a:extLst>
          </p:cNvPr>
          <p:cNvSpPr/>
          <p:nvPr/>
        </p:nvSpPr>
        <p:spPr>
          <a:xfrm>
            <a:off x="4654982" y="5047005"/>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blurred</a:t>
            </a:r>
            <a:endParaRPr lang="id-ID" dirty="0"/>
          </a:p>
        </p:txBody>
      </p:sp>
      <p:sp>
        <p:nvSpPr>
          <p:cNvPr id="36" name="Rectangle 35">
            <a:extLst>
              <a:ext uri="{FF2B5EF4-FFF2-40B4-BE49-F238E27FC236}">
                <a16:creationId xmlns:a16="http://schemas.microsoft.com/office/drawing/2014/main" id="{7CE16CAE-16D6-4A0A-A062-A6D6DE523B91}"/>
              </a:ext>
            </a:extLst>
          </p:cNvPr>
          <p:cNvSpPr/>
          <p:nvPr/>
        </p:nvSpPr>
        <p:spPr>
          <a:xfrm>
            <a:off x="7887533" y="5047005"/>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 </a:t>
            </a:r>
            <a:br>
              <a:rPr lang="en-US" dirty="0"/>
            </a:br>
            <a:r>
              <a:rPr lang="en-US" dirty="0"/>
              <a:t>in y</a:t>
            </a:r>
            <a:endParaRPr lang="id-ID" dirty="0"/>
          </a:p>
        </p:txBody>
      </p:sp>
      <p:cxnSp>
        <p:nvCxnSpPr>
          <p:cNvPr id="37" name="Straight Arrow Connector 36">
            <a:extLst>
              <a:ext uri="{FF2B5EF4-FFF2-40B4-BE49-F238E27FC236}">
                <a16:creationId xmlns:a16="http://schemas.microsoft.com/office/drawing/2014/main" id="{9C6CB9CD-1450-416A-BF5B-1C2F2043A13E}"/>
              </a:ext>
            </a:extLst>
          </p:cNvPr>
          <p:cNvCxnSpPr>
            <a:cxnSpLocks/>
            <a:stCxn id="33" idx="2"/>
            <a:endCxn id="35" idx="1"/>
          </p:cNvCxnSpPr>
          <p:nvPr/>
        </p:nvCxnSpPr>
        <p:spPr>
          <a:xfrm rot="16200000" flipH="1">
            <a:off x="2535425" y="3508295"/>
            <a:ext cx="911577" cy="332753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590C623-FAA2-47F8-8FB9-D10A6051237D}"/>
              </a:ext>
            </a:extLst>
          </p:cNvPr>
          <p:cNvCxnSpPr>
            <a:cxnSpLocks/>
            <a:stCxn id="35" idx="3"/>
            <a:endCxn id="36" idx="1"/>
          </p:cNvCxnSpPr>
          <p:nvPr/>
        </p:nvCxnSpPr>
        <p:spPr>
          <a:xfrm>
            <a:off x="5961154" y="5627853"/>
            <a:ext cx="1926379"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AEB9C376-B2A4-4804-A1B7-795B238AB1D6}"/>
              </a:ext>
            </a:extLst>
          </p:cNvPr>
          <p:cNvSpPr txBox="1"/>
          <p:nvPr/>
        </p:nvSpPr>
        <p:spPr>
          <a:xfrm>
            <a:off x="2549936" y="5633177"/>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average</a:t>
            </a:r>
          </a:p>
          <a:p>
            <a:pPr algn="ctr"/>
            <a:r>
              <a:rPr lang="en-US" sz="1600" dirty="0"/>
              <a:t>smoothing in y</a:t>
            </a:r>
            <a:endParaRPr lang="id-ID" sz="1600" dirty="0"/>
          </a:p>
        </p:txBody>
      </p:sp>
      <p:graphicFrame>
        <p:nvGraphicFramePr>
          <p:cNvPr id="40" name="Table 39">
            <a:extLst>
              <a:ext uri="{FF2B5EF4-FFF2-40B4-BE49-F238E27FC236}">
                <a16:creationId xmlns:a16="http://schemas.microsoft.com/office/drawing/2014/main" id="{3E0F3DFD-888B-4A38-A274-C5A8CC98CAF4}"/>
              </a:ext>
            </a:extLst>
          </p:cNvPr>
          <p:cNvGraphicFramePr/>
          <p:nvPr/>
        </p:nvGraphicFramePr>
        <p:xfrm>
          <a:off x="6736891" y="4569477"/>
          <a:ext cx="374904" cy="774464"/>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tblGrid>
              <a:tr h="387232">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406571"/>
                  </a:ext>
                </a:extLst>
              </a:tr>
              <a:tr h="387232">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352680587"/>
                  </a:ext>
                </a:extLst>
              </a:tr>
            </a:tbl>
          </a:graphicData>
        </a:graphic>
      </p:graphicFrame>
      <p:cxnSp>
        <p:nvCxnSpPr>
          <p:cNvPr id="41" name="Straight Arrow Connector 40">
            <a:extLst>
              <a:ext uri="{FF2B5EF4-FFF2-40B4-BE49-F238E27FC236}">
                <a16:creationId xmlns:a16="http://schemas.microsoft.com/office/drawing/2014/main" id="{6FC28152-AC77-491E-A4BD-EF2D5F0E1677}"/>
              </a:ext>
            </a:extLst>
          </p:cNvPr>
          <p:cNvCxnSpPr>
            <a:cxnSpLocks/>
          </p:cNvCxnSpPr>
          <p:nvPr/>
        </p:nvCxnSpPr>
        <p:spPr>
          <a:xfrm>
            <a:off x="4366143" y="4956709"/>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A30401C-19DF-4B5C-9587-C94A58FF9EA1}"/>
              </a:ext>
            </a:extLst>
          </p:cNvPr>
          <p:cNvCxnSpPr>
            <a:cxnSpLocks/>
          </p:cNvCxnSpPr>
          <p:nvPr/>
        </p:nvCxnSpPr>
        <p:spPr>
          <a:xfrm>
            <a:off x="7598694" y="4956709"/>
            <a:ext cx="1883849"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034BCBDF-9E94-4EB6-9D80-BC8142003078}"/>
              </a:ext>
            </a:extLst>
          </p:cNvPr>
          <p:cNvSpPr txBox="1"/>
          <p:nvPr/>
        </p:nvSpPr>
        <p:spPr>
          <a:xfrm>
            <a:off x="5877618" y="5633177"/>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derivative </a:t>
            </a:r>
            <a:br>
              <a:rPr lang="en-US" sz="1600" b="0" i="0" u="none" strike="noStrike" baseline="0" dirty="0">
                <a:solidFill>
                  <a:srgbClr val="000000"/>
                </a:solidFill>
                <a:latin typeface="Arial" panose="020B0604020202020204" pitchFamily="34" charset="0"/>
              </a:rPr>
            </a:br>
            <a:r>
              <a:rPr lang="en-US" sz="1600" b="0" i="0" u="none" strike="noStrike" baseline="0" dirty="0">
                <a:solidFill>
                  <a:srgbClr val="000000"/>
                </a:solidFill>
                <a:latin typeface="Arial" panose="020B0604020202020204" pitchFamily="34" charset="0"/>
              </a:rPr>
              <a:t>filtering</a:t>
            </a:r>
            <a:r>
              <a:rPr lang="en-US" sz="1600" dirty="0"/>
              <a:t> in y</a:t>
            </a:r>
            <a:endParaRPr lang="id-ID" sz="1600" dirty="0"/>
          </a:p>
        </p:txBody>
      </p:sp>
      <p:graphicFrame>
        <p:nvGraphicFramePr>
          <p:cNvPr id="45" name="Table 44">
            <a:extLst>
              <a:ext uri="{FF2B5EF4-FFF2-40B4-BE49-F238E27FC236}">
                <a16:creationId xmlns:a16="http://schemas.microsoft.com/office/drawing/2014/main" id="{37470B1F-B18F-433E-BA63-D905FD10D6EE}"/>
              </a:ext>
            </a:extLst>
          </p:cNvPr>
          <p:cNvGraphicFramePr/>
          <p:nvPr/>
        </p:nvGraphicFramePr>
        <p:xfrm>
          <a:off x="9827628" y="4408069"/>
          <a:ext cx="109728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2455516934"/>
                    </a:ext>
                  </a:extLst>
                </a:gridCol>
                <a:gridCol w="365760">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-2</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spTree>
    <p:extLst>
      <p:ext uri="{BB962C8B-B14F-4D97-AF65-F5344CB8AC3E}">
        <p14:creationId xmlns:p14="http://schemas.microsoft.com/office/powerpoint/2010/main" val="366913554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1F2884EB-C6E3-684C-A39B-0E652C4E0E60}" type="slidenum">
              <a:rPr lang="en-US" smtClean="0"/>
              <a:pPr/>
              <a:t>51</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4" name="Title 3">
            <a:extLst>
              <a:ext uri="{FF2B5EF4-FFF2-40B4-BE49-F238E27FC236}">
                <a16:creationId xmlns:a16="http://schemas.microsoft.com/office/drawing/2014/main" id="{85A51014-7A70-4245-AA84-91D4B702EC82}"/>
              </a:ext>
            </a:extLst>
          </p:cNvPr>
          <p:cNvSpPr>
            <a:spLocks noGrp="1"/>
          </p:cNvSpPr>
          <p:nvPr>
            <p:ph type="title"/>
          </p:nvPr>
        </p:nvSpPr>
        <p:spPr/>
        <p:txBody>
          <a:bodyPr/>
          <a:lstStyle/>
          <a:p>
            <a:r>
              <a:rPr lang="en-US" dirty="0"/>
              <a:t>Sobel</a:t>
            </a:r>
            <a:r>
              <a:rPr lang="id-ID" dirty="0"/>
              <a:t> Edge Detector</a:t>
            </a:r>
          </a:p>
        </p:txBody>
      </p:sp>
      <p:graphicFrame>
        <p:nvGraphicFramePr>
          <p:cNvPr id="6" name="Table 5">
            <a:extLst>
              <a:ext uri="{FF2B5EF4-FFF2-40B4-BE49-F238E27FC236}">
                <a16:creationId xmlns:a16="http://schemas.microsoft.com/office/drawing/2014/main" id="{54034BDC-D2FF-4321-9465-F430E751033B}"/>
              </a:ext>
            </a:extLst>
          </p:cNvPr>
          <p:cNvGraphicFramePr/>
          <p:nvPr>
            <p:extLst>
              <p:ext uri="{D42A27DB-BD31-4B8C-83A1-F6EECF244321}">
                <p14:modId xmlns:p14="http://schemas.microsoft.com/office/powerpoint/2010/main" val="3757902252"/>
              </p:ext>
            </p:extLst>
          </p:nvPr>
        </p:nvGraphicFramePr>
        <p:xfrm>
          <a:off x="3880944" y="2150991"/>
          <a:ext cx="1124712" cy="1097280"/>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2455516934"/>
                    </a:ext>
                  </a:extLst>
                </a:gridCol>
                <a:gridCol w="374904">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-2</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graphicFrame>
        <p:nvGraphicFramePr>
          <p:cNvPr id="45" name="Table 44">
            <a:extLst>
              <a:ext uri="{FF2B5EF4-FFF2-40B4-BE49-F238E27FC236}">
                <a16:creationId xmlns:a16="http://schemas.microsoft.com/office/drawing/2014/main" id="{37470B1F-B18F-433E-BA63-D905FD10D6EE}"/>
              </a:ext>
            </a:extLst>
          </p:cNvPr>
          <p:cNvGraphicFramePr/>
          <p:nvPr>
            <p:extLst>
              <p:ext uri="{D42A27DB-BD31-4B8C-83A1-F6EECF244321}">
                <p14:modId xmlns:p14="http://schemas.microsoft.com/office/powerpoint/2010/main" val="1764016781"/>
              </p:ext>
            </p:extLst>
          </p:nvPr>
        </p:nvGraphicFramePr>
        <p:xfrm>
          <a:off x="3880944" y="4796963"/>
          <a:ext cx="109728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2455516934"/>
                    </a:ext>
                  </a:extLst>
                </a:gridCol>
                <a:gridCol w="365760">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-2</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pic>
        <p:nvPicPr>
          <p:cNvPr id="5" name="Picture 4">
            <a:extLst>
              <a:ext uri="{FF2B5EF4-FFF2-40B4-BE49-F238E27FC236}">
                <a16:creationId xmlns:a16="http://schemas.microsoft.com/office/drawing/2014/main" id="{D78512BB-ACD7-4C34-A7C9-154FA902BE57}"/>
              </a:ext>
            </a:extLst>
          </p:cNvPr>
          <p:cNvPicPr>
            <a:picLocks noChangeAspect="1"/>
          </p:cNvPicPr>
          <p:nvPr/>
        </p:nvPicPr>
        <p:blipFill>
          <a:blip r:embed="rId2"/>
          <a:stretch>
            <a:fillRect/>
          </a:stretch>
        </p:blipFill>
        <p:spPr>
          <a:xfrm>
            <a:off x="650203" y="2150991"/>
            <a:ext cx="2945510" cy="3743252"/>
          </a:xfrm>
          <a:prstGeom prst="rect">
            <a:avLst/>
          </a:prstGeom>
        </p:spPr>
      </p:pic>
      <p:pic>
        <p:nvPicPr>
          <p:cNvPr id="9" name="Picture 8">
            <a:extLst>
              <a:ext uri="{FF2B5EF4-FFF2-40B4-BE49-F238E27FC236}">
                <a16:creationId xmlns:a16="http://schemas.microsoft.com/office/drawing/2014/main" id="{D6FF2399-F639-494D-9968-5D6310DA6BAF}"/>
              </a:ext>
            </a:extLst>
          </p:cNvPr>
          <p:cNvPicPr>
            <a:picLocks noChangeAspect="1"/>
          </p:cNvPicPr>
          <p:nvPr/>
        </p:nvPicPr>
        <p:blipFill>
          <a:blip r:embed="rId3"/>
          <a:stretch>
            <a:fillRect/>
          </a:stretch>
        </p:blipFill>
        <p:spPr>
          <a:xfrm>
            <a:off x="5673863" y="1315152"/>
            <a:ext cx="2945510" cy="3743253"/>
          </a:xfrm>
          <a:prstGeom prst="rect">
            <a:avLst/>
          </a:prstGeom>
        </p:spPr>
      </p:pic>
      <p:pic>
        <p:nvPicPr>
          <p:cNvPr id="11" name="Picture 10">
            <a:extLst>
              <a:ext uri="{FF2B5EF4-FFF2-40B4-BE49-F238E27FC236}">
                <a16:creationId xmlns:a16="http://schemas.microsoft.com/office/drawing/2014/main" id="{55C4AB0C-3B91-405F-920B-899FA71C2990}"/>
              </a:ext>
            </a:extLst>
          </p:cNvPr>
          <p:cNvPicPr>
            <a:picLocks noChangeAspect="1"/>
          </p:cNvPicPr>
          <p:nvPr/>
        </p:nvPicPr>
        <p:blipFill>
          <a:blip r:embed="rId4"/>
          <a:stretch>
            <a:fillRect/>
          </a:stretch>
        </p:blipFill>
        <p:spPr>
          <a:xfrm>
            <a:off x="8782742" y="2537825"/>
            <a:ext cx="2945510" cy="3743253"/>
          </a:xfrm>
          <a:prstGeom prst="rect">
            <a:avLst/>
          </a:prstGeom>
        </p:spPr>
      </p:pic>
      <p:cxnSp>
        <p:nvCxnSpPr>
          <p:cNvPr id="12" name="Straight Arrow Connector 22">
            <a:extLst>
              <a:ext uri="{FF2B5EF4-FFF2-40B4-BE49-F238E27FC236}">
                <a16:creationId xmlns:a16="http://schemas.microsoft.com/office/drawing/2014/main" id="{1595F280-8441-43E3-B796-6BA462BB6497}"/>
              </a:ext>
            </a:extLst>
          </p:cNvPr>
          <p:cNvCxnSpPr>
            <a:cxnSpLocks/>
            <a:endCxn id="6" idx="1"/>
          </p:cNvCxnSpPr>
          <p:nvPr/>
        </p:nvCxnSpPr>
        <p:spPr>
          <a:xfrm>
            <a:off x="3595713" y="2699631"/>
            <a:ext cx="285231"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22">
            <a:extLst>
              <a:ext uri="{FF2B5EF4-FFF2-40B4-BE49-F238E27FC236}">
                <a16:creationId xmlns:a16="http://schemas.microsoft.com/office/drawing/2014/main" id="{1EB619F7-4D20-4C42-8D27-F1C0DFD49654}"/>
              </a:ext>
            </a:extLst>
          </p:cNvPr>
          <p:cNvCxnSpPr>
            <a:cxnSpLocks/>
          </p:cNvCxnSpPr>
          <p:nvPr/>
        </p:nvCxnSpPr>
        <p:spPr>
          <a:xfrm>
            <a:off x="3584292" y="5358741"/>
            <a:ext cx="285231"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22">
            <a:extLst>
              <a:ext uri="{FF2B5EF4-FFF2-40B4-BE49-F238E27FC236}">
                <a16:creationId xmlns:a16="http://schemas.microsoft.com/office/drawing/2014/main" id="{3961E8BA-3536-4F7D-B75E-89525E20EE0B}"/>
              </a:ext>
            </a:extLst>
          </p:cNvPr>
          <p:cNvCxnSpPr>
            <a:cxnSpLocks/>
          </p:cNvCxnSpPr>
          <p:nvPr/>
        </p:nvCxnSpPr>
        <p:spPr>
          <a:xfrm>
            <a:off x="5005656" y="2699631"/>
            <a:ext cx="66820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22">
            <a:extLst>
              <a:ext uri="{FF2B5EF4-FFF2-40B4-BE49-F238E27FC236}">
                <a16:creationId xmlns:a16="http://schemas.microsoft.com/office/drawing/2014/main" id="{E894A5E6-9097-497E-93BF-CD287AAB4195}"/>
              </a:ext>
            </a:extLst>
          </p:cNvPr>
          <p:cNvCxnSpPr>
            <a:cxnSpLocks/>
          </p:cNvCxnSpPr>
          <p:nvPr/>
        </p:nvCxnSpPr>
        <p:spPr>
          <a:xfrm>
            <a:off x="4978224" y="5358741"/>
            <a:ext cx="3804518"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8717F93-E084-4351-A6CD-A0587D1BCFB6}"/>
              </a:ext>
            </a:extLst>
          </p:cNvPr>
          <p:cNvSpPr txBox="1"/>
          <p:nvPr/>
        </p:nvSpPr>
        <p:spPr>
          <a:xfrm>
            <a:off x="8388010" y="1368245"/>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Vertical Edge</a:t>
            </a:r>
          </a:p>
          <a:p>
            <a:pPr algn="ctr"/>
            <a:r>
              <a:rPr lang="en-US" sz="1600" b="0" i="0" u="none" strike="noStrike" baseline="0" dirty="0">
                <a:solidFill>
                  <a:srgbClr val="000000"/>
                </a:solidFill>
                <a:latin typeface="Arial" panose="020B0604020202020204" pitchFamily="34" charset="0"/>
              </a:rPr>
              <a:t>(absolute value)</a:t>
            </a:r>
            <a:endParaRPr lang="id-ID" sz="1600" dirty="0"/>
          </a:p>
        </p:txBody>
      </p:sp>
      <p:sp>
        <p:nvSpPr>
          <p:cNvPr id="50" name="TextBox 49">
            <a:extLst>
              <a:ext uri="{FF2B5EF4-FFF2-40B4-BE49-F238E27FC236}">
                <a16:creationId xmlns:a16="http://schemas.microsoft.com/office/drawing/2014/main" id="{F5137B0D-D40A-41DF-BDC1-191BC3E66C1D}"/>
              </a:ext>
            </a:extLst>
          </p:cNvPr>
          <p:cNvSpPr txBox="1"/>
          <p:nvPr/>
        </p:nvSpPr>
        <p:spPr>
          <a:xfrm>
            <a:off x="6880483" y="5686919"/>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Horizontal Edge</a:t>
            </a:r>
          </a:p>
          <a:p>
            <a:pPr algn="ctr"/>
            <a:r>
              <a:rPr lang="en-US" sz="1600" b="0" i="0" u="none" strike="noStrike" baseline="0" dirty="0">
                <a:solidFill>
                  <a:srgbClr val="000000"/>
                </a:solidFill>
                <a:latin typeface="Arial" panose="020B0604020202020204" pitchFamily="34" charset="0"/>
              </a:rPr>
              <a:t>(absolute value)</a:t>
            </a:r>
            <a:endParaRPr lang="id-ID" sz="1600" dirty="0"/>
          </a:p>
        </p:txBody>
      </p:sp>
    </p:spTree>
    <p:extLst>
      <p:ext uri="{BB962C8B-B14F-4D97-AF65-F5344CB8AC3E}">
        <p14:creationId xmlns:p14="http://schemas.microsoft.com/office/powerpoint/2010/main" val="49663863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1F2884EB-C6E3-684C-A39B-0E652C4E0E60}" type="slidenum">
              <a:rPr lang="en-US" smtClean="0"/>
              <a:pPr/>
              <a:t>52</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4" name="Title 3">
            <a:extLst>
              <a:ext uri="{FF2B5EF4-FFF2-40B4-BE49-F238E27FC236}">
                <a16:creationId xmlns:a16="http://schemas.microsoft.com/office/drawing/2014/main" id="{85A51014-7A70-4245-AA84-91D4B702EC82}"/>
              </a:ext>
            </a:extLst>
          </p:cNvPr>
          <p:cNvSpPr>
            <a:spLocks noGrp="1"/>
          </p:cNvSpPr>
          <p:nvPr>
            <p:ph type="title"/>
          </p:nvPr>
        </p:nvSpPr>
        <p:spPr/>
        <p:txBody>
          <a:bodyPr/>
          <a:lstStyle/>
          <a:p>
            <a:r>
              <a:rPr lang="en-US" dirty="0"/>
              <a:t>Sobel</a:t>
            </a:r>
            <a:r>
              <a:rPr lang="id-ID" dirty="0"/>
              <a:t> Edge Detector</a:t>
            </a:r>
          </a:p>
        </p:txBody>
      </p:sp>
      <p:graphicFrame>
        <p:nvGraphicFramePr>
          <p:cNvPr id="6" name="Table 5">
            <a:extLst>
              <a:ext uri="{FF2B5EF4-FFF2-40B4-BE49-F238E27FC236}">
                <a16:creationId xmlns:a16="http://schemas.microsoft.com/office/drawing/2014/main" id="{54034BDC-D2FF-4321-9465-F430E751033B}"/>
              </a:ext>
            </a:extLst>
          </p:cNvPr>
          <p:cNvGraphicFramePr/>
          <p:nvPr>
            <p:extLst>
              <p:ext uri="{D42A27DB-BD31-4B8C-83A1-F6EECF244321}">
                <p14:modId xmlns:p14="http://schemas.microsoft.com/office/powerpoint/2010/main" val="2397438312"/>
              </p:ext>
            </p:extLst>
          </p:nvPr>
        </p:nvGraphicFramePr>
        <p:xfrm>
          <a:off x="2608121" y="2414770"/>
          <a:ext cx="1124712" cy="1097280"/>
        </p:xfrm>
        <a:graphic>
          <a:graphicData uri="http://schemas.openxmlformats.org/drawingml/2006/table">
            <a:tbl>
              <a:tblPr firstRow="1" bandRow="1">
                <a:tableStyleId>{5940675A-B579-460E-94D1-54222C63F5DA}</a:tableStyleId>
              </a:tblPr>
              <a:tblGrid>
                <a:gridCol w="374904">
                  <a:extLst>
                    <a:ext uri="{9D8B030D-6E8A-4147-A177-3AD203B41FA5}">
                      <a16:colId xmlns:a16="http://schemas.microsoft.com/office/drawing/2014/main" val="3678614075"/>
                    </a:ext>
                  </a:extLst>
                </a:gridCol>
                <a:gridCol w="374904">
                  <a:extLst>
                    <a:ext uri="{9D8B030D-6E8A-4147-A177-3AD203B41FA5}">
                      <a16:colId xmlns:a16="http://schemas.microsoft.com/office/drawing/2014/main" val="2455516934"/>
                    </a:ext>
                  </a:extLst>
                </a:gridCol>
                <a:gridCol w="374904">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-2</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sp>
        <p:nvSpPr>
          <p:cNvPr id="20" name="Rectangle 19">
            <a:extLst>
              <a:ext uri="{FF2B5EF4-FFF2-40B4-BE49-F238E27FC236}">
                <a16:creationId xmlns:a16="http://schemas.microsoft.com/office/drawing/2014/main" id="{BB795CC5-74AC-4C07-8835-C1EBAFA99A7F}"/>
              </a:ext>
            </a:extLst>
          </p:cNvPr>
          <p:cNvSpPr/>
          <p:nvPr/>
        </p:nvSpPr>
        <p:spPr>
          <a:xfrm>
            <a:off x="8376057" y="3772277"/>
            <a:ext cx="1448424" cy="6412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threshold</a:t>
            </a:r>
            <a:endParaRPr lang="id-ID" dirty="0"/>
          </a:p>
        </p:txBody>
      </p:sp>
      <p:cxnSp>
        <p:nvCxnSpPr>
          <p:cNvPr id="22" name="Straight Arrow Connector 21">
            <a:extLst>
              <a:ext uri="{FF2B5EF4-FFF2-40B4-BE49-F238E27FC236}">
                <a16:creationId xmlns:a16="http://schemas.microsoft.com/office/drawing/2014/main" id="{24C5EFFC-B56A-4108-990E-7D3D86A78C39}"/>
              </a:ext>
            </a:extLst>
          </p:cNvPr>
          <p:cNvCxnSpPr>
            <a:cxnSpLocks/>
            <a:stCxn id="33" idx="0"/>
            <a:endCxn id="6" idx="1"/>
          </p:cNvCxnSpPr>
          <p:nvPr/>
        </p:nvCxnSpPr>
        <p:spPr>
          <a:xfrm rot="5400000" flipH="1" flipV="1">
            <a:off x="1672198" y="2618657"/>
            <a:ext cx="591170" cy="1280676"/>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F2105C2-E111-494E-A34D-1018EC472D51}"/>
              </a:ext>
            </a:extLst>
          </p:cNvPr>
          <p:cNvCxnSpPr>
            <a:cxnSpLocks/>
            <a:stCxn id="6" idx="3"/>
            <a:endCxn id="47" idx="0"/>
          </p:cNvCxnSpPr>
          <p:nvPr/>
        </p:nvCxnSpPr>
        <p:spPr>
          <a:xfrm>
            <a:off x="3732833" y="2963410"/>
            <a:ext cx="1243971" cy="900886"/>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5170A8D-9B00-4BE5-9299-E153986CFCDC}"/>
              </a:ext>
            </a:extLst>
          </p:cNvPr>
          <p:cNvSpPr/>
          <p:nvPr/>
        </p:nvSpPr>
        <p:spPr>
          <a:xfrm>
            <a:off x="674359" y="3554580"/>
            <a:ext cx="1306172" cy="1161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image</a:t>
            </a:r>
            <a:endParaRPr lang="id-ID" dirty="0"/>
          </a:p>
        </p:txBody>
      </p:sp>
      <p:cxnSp>
        <p:nvCxnSpPr>
          <p:cNvPr id="37" name="Straight Arrow Connector 36">
            <a:extLst>
              <a:ext uri="{FF2B5EF4-FFF2-40B4-BE49-F238E27FC236}">
                <a16:creationId xmlns:a16="http://schemas.microsoft.com/office/drawing/2014/main" id="{9C6CB9CD-1450-416A-BF5B-1C2F2043A13E}"/>
              </a:ext>
            </a:extLst>
          </p:cNvPr>
          <p:cNvCxnSpPr>
            <a:cxnSpLocks/>
            <a:stCxn id="33" idx="2"/>
            <a:endCxn id="45" idx="1"/>
          </p:cNvCxnSpPr>
          <p:nvPr/>
        </p:nvCxnSpPr>
        <p:spPr>
          <a:xfrm rot="16200000" flipH="1">
            <a:off x="1704096" y="4339625"/>
            <a:ext cx="527374" cy="1280676"/>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0590C623-FAA2-47F8-8FB9-D10A6051237D}"/>
              </a:ext>
            </a:extLst>
          </p:cNvPr>
          <p:cNvCxnSpPr>
            <a:cxnSpLocks/>
            <a:stCxn id="45" idx="3"/>
            <a:endCxn id="47" idx="4"/>
          </p:cNvCxnSpPr>
          <p:nvPr/>
        </p:nvCxnSpPr>
        <p:spPr>
          <a:xfrm flipV="1">
            <a:off x="3705401" y="4321496"/>
            <a:ext cx="1271403" cy="922154"/>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45" name="Table 44">
            <a:extLst>
              <a:ext uri="{FF2B5EF4-FFF2-40B4-BE49-F238E27FC236}">
                <a16:creationId xmlns:a16="http://schemas.microsoft.com/office/drawing/2014/main" id="{37470B1F-B18F-433E-BA63-D905FD10D6EE}"/>
              </a:ext>
            </a:extLst>
          </p:cNvPr>
          <p:cNvGraphicFramePr/>
          <p:nvPr>
            <p:extLst>
              <p:ext uri="{D42A27DB-BD31-4B8C-83A1-F6EECF244321}">
                <p14:modId xmlns:p14="http://schemas.microsoft.com/office/powerpoint/2010/main" val="2896134282"/>
              </p:ext>
            </p:extLst>
          </p:nvPr>
        </p:nvGraphicFramePr>
        <p:xfrm>
          <a:off x="2608121" y="4695010"/>
          <a:ext cx="1097280" cy="1097280"/>
        </p:xfrm>
        <a:graphic>
          <a:graphicData uri="http://schemas.openxmlformats.org/drawingml/2006/table">
            <a:tbl>
              <a:tblPr firstRow="1" bandRow="1">
                <a:tableStyleId>{5940675A-B579-460E-94D1-54222C63F5DA}</a:tableStyleId>
              </a:tblPr>
              <a:tblGrid>
                <a:gridCol w="365760">
                  <a:extLst>
                    <a:ext uri="{9D8B030D-6E8A-4147-A177-3AD203B41FA5}">
                      <a16:colId xmlns:a16="http://schemas.microsoft.com/office/drawing/2014/main" val="3678614075"/>
                    </a:ext>
                  </a:extLst>
                </a:gridCol>
                <a:gridCol w="365760">
                  <a:extLst>
                    <a:ext uri="{9D8B030D-6E8A-4147-A177-3AD203B41FA5}">
                      <a16:colId xmlns:a16="http://schemas.microsoft.com/office/drawing/2014/main" val="2455516934"/>
                    </a:ext>
                  </a:extLst>
                </a:gridCol>
                <a:gridCol w="365760">
                  <a:extLst>
                    <a:ext uri="{9D8B030D-6E8A-4147-A177-3AD203B41FA5}">
                      <a16:colId xmlns:a16="http://schemas.microsoft.com/office/drawing/2014/main" val="4069997359"/>
                    </a:ext>
                  </a:extLst>
                </a:gridCol>
              </a:tblGrid>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2</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1</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5406571"/>
                  </a:ext>
                </a:extLst>
              </a:tr>
              <a:tr h="365760">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2000" b="0" i="0" u="none" strike="noStrike" dirty="0">
                          <a:effectLst/>
                          <a:latin typeface="Arial" panose="020B0604020202020204" pitchFamily="34" charset="0"/>
                        </a:rPr>
                        <a:t>0</a:t>
                      </a:r>
                      <a:endParaRPr lang="id-ID" sz="2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72032120"/>
                  </a:ext>
                </a:extLst>
              </a:tr>
              <a:tr h="365760">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-2</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2000" b="0" i="0" u="none" strike="noStrike" dirty="0">
                          <a:solidFill>
                            <a:schemeClr val="bg1"/>
                          </a:solidFill>
                          <a:effectLst/>
                          <a:latin typeface="Arial" panose="020B0604020202020204" pitchFamily="34" charset="0"/>
                        </a:rPr>
                        <a:t>-1</a:t>
                      </a:r>
                      <a:endParaRPr lang="id-ID" sz="2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041E5D-0FE3-498E-B992-BCDBBA14711D}"/>
                  </a:ext>
                </a:extLst>
              </p:cNvPr>
              <p:cNvSpPr txBox="1"/>
              <p:nvPr/>
            </p:nvSpPr>
            <p:spPr>
              <a:xfrm>
                <a:off x="1864976" y="2414770"/>
                <a:ext cx="514078" cy="646331"/>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rPr>
                        <m:t>∗</m:t>
                      </m:r>
                    </m:oMath>
                  </m:oMathPara>
                </a14:m>
                <a:endParaRPr lang="id-ID" sz="3600" b="1" dirty="0"/>
              </a:p>
            </p:txBody>
          </p:sp>
        </mc:Choice>
        <mc:Fallback xmlns="">
          <p:sp>
            <p:nvSpPr>
              <p:cNvPr id="10" name="TextBox 9">
                <a:extLst>
                  <a:ext uri="{FF2B5EF4-FFF2-40B4-BE49-F238E27FC236}">
                    <a16:creationId xmlns:a16="http://schemas.microsoft.com/office/drawing/2014/main" id="{7D041E5D-0FE3-498E-B992-BCDBBA14711D}"/>
                  </a:ext>
                </a:extLst>
              </p:cNvPr>
              <p:cNvSpPr txBox="1">
                <a:spLocks noRot="1" noChangeAspect="1" noMove="1" noResize="1" noEditPoints="1" noAdjustHandles="1" noChangeArrowheads="1" noChangeShapeType="1" noTextEdit="1"/>
              </p:cNvSpPr>
              <p:nvPr/>
            </p:nvSpPr>
            <p:spPr>
              <a:xfrm>
                <a:off x="1864976" y="2414770"/>
                <a:ext cx="514078" cy="646331"/>
              </a:xfrm>
              <a:prstGeom prst="rect">
                <a:avLst/>
              </a:prstGeom>
              <a:blipFill>
                <a:blip r:embed="rId2"/>
                <a:stretch>
                  <a:fillRect/>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D800D1-A2E8-4FC6-AC69-037E2B25B118}"/>
                  </a:ext>
                </a:extLst>
              </p:cNvPr>
              <p:cNvSpPr txBox="1"/>
              <p:nvPr/>
            </p:nvSpPr>
            <p:spPr>
              <a:xfrm>
                <a:off x="1864976" y="4692452"/>
                <a:ext cx="514078" cy="646331"/>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600" b="1" i="1" smtClean="0">
                          <a:solidFill>
                            <a:srgbClr val="C00000"/>
                          </a:solidFill>
                          <a:latin typeface="Cambria Math" panose="02040503050406030204" pitchFamily="18" charset="0"/>
                        </a:rPr>
                        <m:t>∗</m:t>
                      </m:r>
                    </m:oMath>
                  </m:oMathPara>
                </a14:m>
                <a:endParaRPr lang="id-ID" sz="3600" b="1" dirty="0"/>
              </a:p>
            </p:txBody>
          </p:sp>
        </mc:Choice>
        <mc:Fallback xmlns="">
          <p:sp>
            <p:nvSpPr>
              <p:cNvPr id="44" name="TextBox 43">
                <a:extLst>
                  <a:ext uri="{FF2B5EF4-FFF2-40B4-BE49-F238E27FC236}">
                    <a16:creationId xmlns:a16="http://schemas.microsoft.com/office/drawing/2014/main" id="{71D800D1-A2E8-4FC6-AC69-037E2B25B118}"/>
                  </a:ext>
                </a:extLst>
              </p:cNvPr>
              <p:cNvSpPr txBox="1">
                <a:spLocks noRot="1" noChangeAspect="1" noMove="1" noResize="1" noEditPoints="1" noAdjustHandles="1" noChangeArrowheads="1" noChangeShapeType="1" noTextEdit="1"/>
              </p:cNvSpPr>
              <p:nvPr/>
            </p:nvSpPr>
            <p:spPr>
              <a:xfrm>
                <a:off x="1864976" y="4692452"/>
                <a:ext cx="514078" cy="646331"/>
              </a:xfrm>
              <a:prstGeom prst="rect">
                <a:avLst/>
              </a:prstGeom>
              <a:blipFill>
                <a:blip r:embed="rId3"/>
                <a:stretch>
                  <a:fillRect/>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8FAAF4F-D31D-41B1-A0A7-2E2203579097}"/>
                  </a:ext>
                </a:extLst>
              </p:cNvPr>
              <p:cNvSpPr/>
              <p:nvPr/>
            </p:nvSpPr>
            <p:spPr>
              <a:xfrm>
                <a:off x="5071715" y="2523596"/>
                <a:ext cx="680499" cy="879628"/>
              </a:xfrm>
              <a:custGeom>
                <a:avLst/>
                <a:gdLst>
                  <a:gd name="connsiteX0" fmla="*/ 0 w 680499"/>
                  <a:gd name="connsiteY0" fmla="*/ 0 h 879628"/>
                  <a:gd name="connsiteX1" fmla="*/ 347054 w 680499"/>
                  <a:gd name="connsiteY1" fmla="*/ 0 h 879628"/>
                  <a:gd name="connsiteX2" fmla="*/ 680499 w 680499"/>
                  <a:gd name="connsiteY2" fmla="*/ 0 h 879628"/>
                  <a:gd name="connsiteX3" fmla="*/ 680499 w 680499"/>
                  <a:gd name="connsiteY3" fmla="*/ 431018 h 879628"/>
                  <a:gd name="connsiteX4" fmla="*/ 680499 w 680499"/>
                  <a:gd name="connsiteY4" fmla="*/ 879628 h 879628"/>
                  <a:gd name="connsiteX5" fmla="*/ 326640 w 680499"/>
                  <a:gd name="connsiteY5" fmla="*/ 879628 h 879628"/>
                  <a:gd name="connsiteX6" fmla="*/ 0 w 680499"/>
                  <a:gd name="connsiteY6" fmla="*/ 879628 h 879628"/>
                  <a:gd name="connsiteX7" fmla="*/ 0 w 680499"/>
                  <a:gd name="connsiteY7" fmla="*/ 439814 h 879628"/>
                  <a:gd name="connsiteX8" fmla="*/ 0 w 680499"/>
                  <a:gd name="connsiteY8" fmla="*/ 0 h 87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499" h="879628" fill="none" extrusionOk="0">
                    <a:moveTo>
                      <a:pt x="0" y="0"/>
                    </a:moveTo>
                    <a:cubicBezTo>
                      <a:pt x="115321" y="-21690"/>
                      <a:pt x="275336" y="27565"/>
                      <a:pt x="347054" y="0"/>
                    </a:cubicBezTo>
                    <a:cubicBezTo>
                      <a:pt x="418772" y="-27565"/>
                      <a:pt x="588314" y="1615"/>
                      <a:pt x="680499" y="0"/>
                    </a:cubicBezTo>
                    <a:cubicBezTo>
                      <a:pt x="702606" y="212925"/>
                      <a:pt x="635783" y="264127"/>
                      <a:pt x="680499" y="431018"/>
                    </a:cubicBezTo>
                    <a:cubicBezTo>
                      <a:pt x="725215" y="597909"/>
                      <a:pt x="676853" y="701403"/>
                      <a:pt x="680499" y="879628"/>
                    </a:cubicBezTo>
                    <a:cubicBezTo>
                      <a:pt x="578402" y="910819"/>
                      <a:pt x="462700" y="879586"/>
                      <a:pt x="326640" y="879628"/>
                    </a:cubicBezTo>
                    <a:cubicBezTo>
                      <a:pt x="190580" y="879670"/>
                      <a:pt x="85431" y="865241"/>
                      <a:pt x="0" y="879628"/>
                    </a:cubicBezTo>
                    <a:cubicBezTo>
                      <a:pt x="-40319" y="736555"/>
                      <a:pt x="15602" y="605620"/>
                      <a:pt x="0" y="439814"/>
                    </a:cubicBezTo>
                    <a:cubicBezTo>
                      <a:pt x="-15602" y="274008"/>
                      <a:pt x="33674" y="140776"/>
                      <a:pt x="0" y="0"/>
                    </a:cubicBezTo>
                    <a:close/>
                  </a:path>
                  <a:path w="680499" h="879628" stroke="0" extrusionOk="0">
                    <a:moveTo>
                      <a:pt x="0" y="0"/>
                    </a:moveTo>
                    <a:cubicBezTo>
                      <a:pt x="155641" y="-29283"/>
                      <a:pt x="228524" y="38236"/>
                      <a:pt x="333445" y="0"/>
                    </a:cubicBezTo>
                    <a:cubicBezTo>
                      <a:pt x="438367" y="-38236"/>
                      <a:pt x="545164" y="6999"/>
                      <a:pt x="680499" y="0"/>
                    </a:cubicBezTo>
                    <a:cubicBezTo>
                      <a:pt x="726360" y="205611"/>
                      <a:pt x="637747" y="287925"/>
                      <a:pt x="680499" y="457407"/>
                    </a:cubicBezTo>
                    <a:cubicBezTo>
                      <a:pt x="723251" y="626889"/>
                      <a:pt x="650940" y="688572"/>
                      <a:pt x="680499" y="879628"/>
                    </a:cubicBezTo>
                    <a:cubicBezTo>
                      <a:pt x="612415" y="909428"/>
                      <a:pt x="499135" y="878035"/>
                      <a:pt x="353859" y="879628"/>
                    </a:cubicBezTo>
                    <a:cubicBezTo>
                      <a:pt x="208583" y="881221"/>
                      <a:pt x="148070" y="876626"/>
                      <a:pt x="0" y="879628"/>
                    </a:cubicBezTo>
                    <a:cubicBezTo>
                      <a:pt x="-2518" y="673456"/>
                      <a:pt x="35328" y="631867"/>
                      <a:pt x="0" y="448610"/>
                    </a:cubicBezTo>
                    <a:cubicBezTo>
                      <a:pt x="-35328" y="265353"/>
                      <a:pt x="26120" y="182701"/>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𝑑𝑥</m:t>
                          </m:r>
                        </m:den>
                      </m:f>
                      <m:r>
                        <a:rPr lang="en-US" sz="2000" b="0" i="1" smtClean="0">
                          <a:latin typeface="Cambria Math" panose="02040503050406030204" pitchFamily="18" charset="0"/>
                        </a:rPr>
                        <m:t>𝐼</m:t>
                      </m:r>
                    </m:oMath>
                  </m:oMathPara>
                </a14:m>
                <a:endParaRPr lang="en-US" sz="2400" dirty="0"/>
              </a:p>
            </p:txBody>
          </p:sp>
        </mc:Choice>
        <mc:Fallback xmlns="">
          <p:sp>
            <p:nvSpPr>
              <p:cNvPr id="11" name="Rectangle 10">
                <a:extLst>
                  <a:ext uri="{FF2B5EF4-FFF2-40B4-BE49-F238E27FC236}">
                    <a16:creationId xmlns:a16="http://schemas.microsoft.com/office/drawing/2014/main" id="{F8FAAF4F-D31D-41B1-A0A7-2E2203579097}"/>
                  </a:ext>
                </a:extLst>
              </p:cNvPr>
              <p:cNvSpPr>
                <a:spLocks noRot="1" noChangeAspect="1" noMove="1" noResize="1" noEditPoints="1" noAdjustHandles="1" noChangeArrowheads="1" noChangeShapeType="1" noTextEdit="1"/>
              </p:cNvSpPr>
              <p:nvPr/>
            </p:nvSpPr>
            <p:spPr>
              <a:xfrm>
                <a:off x="5071715" y="2523596"/>
                <a:ext cx="680499" cy="879628"/>
              </a:xfrm>
              <a:prstGeom prst="rect">
                <a:avLst/>
              </a:prstGeom>
              <a:blipFill>
                <a:blip r:embed="rId4"/>
                <a:stretch>
                  <a:fillRect/>
                </a:stretch>
              </a:blipFill>
              <a:ln>
                <a:extLst>
                  <a:ext uri="{C807C97D-BFC1-408E-A445-0C87EB9F89A2}">
                    <ask:lineSketchStyleProps xmlns:ask="http://schemas.microsoft.com/office/drawing/2018/sketchyshapes" sd="920769958">
                      <a:custGeom>
                        <a:avLst/>
                        <a:gdLst>
                          <a:gd name="connsiteX0" fmla="*/ 0 w 680499"/>
                          <a:gd name="connsiteY0" fmla="*/ 0 h 879628"/>
                          <a:gd name="connsiteX1" fmla="*/ 347054 w 680499"/>
                          <a:gd name="connsiteY1" fmla="*/ 0 h 879628"/>
                          <a:gd name="connsiteX2" fmla="*/ 680499 w 680499"/>
                          <a:gd name="connsiteY2" fmla="*/ 0 h 879628"/>
                          <a:gd name="connsiteX3" fmla="*/ 680499 w 680499"/>
                          <a:gd name="connsiteY3" fmla="*/ 431018 h 879628"/>
                          <a:gd name="connsiteX4" fmla="*/ 680499 w 680499"/>
                          <a:gd name="connsiteY4" fmla="*/ 879628 h 879628"/>
                          <a:gd name="connsiteX5" fmla="*/ 326640 w 680499"/>
                          <a:gd name="connsiteY5" fmla="*/ 879628 h 879628"/>
                          <a:gd name="connsiteX6" fmla="*/ 0 w 680499"/>
                          <a:gd name="connsiteY6" fmla="*/ 879628 h 879628"/>
                          <a:gd name="connsiteX7" fmla="*/ 0 w 680499"/>
                          <a:gd name="connsiteY7" fmla="*/ 439814 h 879628"/>
                          <a:gd name="connsiteX8" fmla="*/ 0 w 680499"/>
                          <a:gd name="connsiteY8" fmla="*/ 0 h 87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499" h="879628" fill="none" extrusionOk="0">
                            <a:moveTo>
                              <a:pt x="0" y="0"/>
                            </a:moveTo>
                            <a:cubicBezTo>
                              <a:pt x="115321" y="-21690"/>
                              <a:pt x="275336" y="27565"/>
                              <a:pt x="347054" y="0"/>
                            </a:cubicBezTo>
                            <a:cubicBezTo>
                              <a:pt x="418772" y="-27565"/>
                              <a:pt x="588314" y="1615"/>
                              <a:pt x="680499" y="0"/>
                            </a:cubicBezTo>
                            <a:cubicBezTo>
                              <a:pt x="702606" y="212925"/>
                              <a:pt x="635783" y="264127"/>
                              <a:pt x="680499" y="431018"/>
                            </a:cubicBezTo>
                            <a:cubicBezTo>
                              <a:pt x="725215" y="597909"/>
                              <a:pt x="676853" y="701403"/>
                              <a:pt x="680499" y="879628"/>
                            </a:cubicBezTo>
                            <a:cubicBezTo>
                              <a:pt x="578402" y="910819"/>
                              <a:pt x="462700" y="879586"/>
                              <a:pt x="326640" y="879628"/>
                            </a:cubicBezTo>
                            <a:cubicBezTo>
                              <a:pt x="190580" y="879670"/>
                              <a:pt x="85431" y="865241"/>
                              <a:pt x="0" y="879628"/>
                            </a:cubicBezTo>
                            <a:cubicBezTo>
                              <a:pt x="-40319" y="736555"/>
                              <a:pt x="15602" y="605620"/>
                              <a:pt x="0" y="439814"/>
                            </a:cubicBezTo>
                            <a:cubicBezTo>
                              <a:pt x="-15602" y="274008"/>
                              <a:pt x="33674" y="140776"/>
                              <a:pt x="0" y="0"/>
                            </a:cubicBezTo>
                            <a:close/>
                          </a:path>
                          <a:path w="680499" h="879628" stroke="0" extrusionOk="0">
                            <a:moveTo>
                              <a:pt x="0" y="0"/>
                            </a:moveTo>
                            <a:cubicBezTo>
                              <a:pt x="155641" y="-29283"/>
                              <a:pt x="228524" y="38236"/>
                              <a:pt x="333445" y="0"/>
                            </a:cubicBezTo>
                            <a:cubicBezTo>
                              <a:pt x="438367" y="-38236"/>
                              <a:pt x="545164" y="6999"/>
                              <a:pt x="680499" y="0"/>
                            </a:cubicBezTo>
                            <a:cubicBezTo>
                              <a:pt x="726360" y="205611"/>
                              <a:pt x="637747" y="287925"/>
                              <a:pt x="680499" y="457407"/>
                            </a:cubicBezTo>
                            <a:cubicBezTo>
                              <a:pt x="723251" y="626889"/>
                              <a:pt x="650940" y="688572"/>
                              <a:pt x="680499" y="879628"/>
                            </a:cubicBezTo>
                            <a:cubicBezTo>
                              <a:pt x="612415" y="909428"/>
                              <a:pt x="499135" y="878035"/>
                              <a:pt x="353859" y="879628"/>
                            </a:cubicBezTo>
                            <a:cubicBezTo>
                              <a:pt x="208583" y="881221"/>
                              <a:pt x="148070" y="876626"/>
                              <a:pt x="0" y="879628"/>
                            </a:cubicBezTo>
                            <a:cubicBezTo>
                              <a:pt x="-2518" y="673456"/>
                              <a:pt x="35328" y="631867"/>
                              <a:pt x="0" y="448610"/>
                            </a:cubicBezTo>
                            <a:cubicBezTo>
                              <a:pt x="-35328" y="265353"/>
                              <a:pt x="26120" y="182701"/>
                              <a:pt x="0" y="0"/>
                            </a:cubicBezTo>
                            <a:close/>
                          </a:path>
                        </a:pathLst>
                      </a:custGeom>
                      <ask:type>
                        <ask:lineSketchScribble/>
                      </ask:type>
                    </ask:lineSketchStyleProps>
                  </a:ext>
                </a:extLst>
              </a:ln>
            </p:spPr>
            <p:txBody>
              <a:bodyPr/>
              <a:lstStyle/>
              <a:p>
                <a:r>
                  <a:rPr lang="id-ID">
                    <a:noFill/>
                  </a:rPr>
                  <a:t> </a:t>
                </a:r>
              </a:p>
            </p:txBody>
          </p:sp>
        </mc:Fallback>
      </mc:AlternateContent>
      <p:sp>
        <p:nvSpPr>
          <p:cNvPr id="47" name="Oval 46">
            <a:extLst>
              <a:ext uri="{FF2B5EF4-FFF2-40B4-BE49-F238E27FC236}">
                <a16:creationId xmlns:a16="http://schemas.microsoft.com/office/drawing/2014/main" id="{182F98BD-3BB2-483E-8808-D025B9A17DC2}"/>
              </a:ext>
            </a:extLst>
          </p:cNvPr>
          <p:cNvSpPr/>
          <p:nvPr/>
        </p:nvSpPr>
        <p:spPr>
          <a:xfrm>
            <a:off x="4748204" y="3864296"/>
            <a:ext cx="457200" cy="4572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id-ID" dirty="0"/>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31914BEB-559E-4C73-99A9-0905D05A0C90}"/>
                  </a:ext>
                </a:extLst>
              </p:cNvPr>
              <p:cNvSpPr/>
              <p:nvPr/>
            </p:nvSpPr>
            <p:spPr>
              <a:xfrm>
                <a:off x="5071715" y="4803836"/>
                <a:ext cx="680499" cy="879628"/>
              </a:xfrm>
              <a:custGeom>
                <a:avLst/>
                <a:gdLst>
                  <a:gd name="connsiteX0" fmla="*/ 0 w 680499"/>
                  <a:gd name="connsiteY0" fmla="*/ 0 h 879628"/>
                  <a:gd name="connsiteX1" fmla="*/ 347054 w 680499"/>
                  <a:gd name="connsiteY1" fmla="*/ 0 h 879628"/>
                  <a:gd name="connsiteX2" fmla="*/ 680499 w 680499"/>
                  <a:gd name="connsiteY2" fmla="*/ 0 h 879628"/>
                  <a:gd name="connsiteX3" fmla="*/ 680499 w 680499"/>
                  <a:gd name="connsiteY3" fmla="*/ 431018 h 879628"/>
                  <a:gd name="connsiteX4" fmla="*/ 680499 w 680499"/>
                  <a:gd name="connsiteY4" fmla="*/ 879628 h 879628"/>
                  <a:gd name="connsiteX5" fmla="*/ 326640 w 680499"/>
                  <a:gd name="connsiteY5" fmla="*/ 879628 h 879628"/>
                  <a:gd name="connsiteX6" fmla="*/ 0 w 680499"/>
                  <a:gd name="connsiteY6" fmla="*/ 879628 h 879628"/>
                  <a:gd name="connsiteX7" fmla="*/ 0 w 680499"/>
                  <a:gd name="connsiteY7" fmla="*/ 439814 h 879628"/>
                  <a:gd name="connsiteX8" fmla="*/ 0 w 680499"/>
                  <a:gd name="connsiteY8" fmla="*/ 0 h 87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499" h="879628" fill="none" extrusionOk="0">
                    <a:moveTo>
                      <a:pt x="0" y="0"/>
                    </a:moveTo>
                    <a:cubicBezTo>
                      <a:pt x="115321" y="-21690"/>
                      <a:pt x="275336" y="27565"/>
                      <a:pt x="347054" y="0"/>
                    </a:cubicBezTo>
                    <a:cubicBezTo>
                      <a:pt x="418772" y="-27565"/>
                      <a:pt x="588314" y="1615"/>
                      <a:pt x="680499" y="0"/>
                    </a:cubicBezTo>
                    <a:cubicBezTo>
                      <a:pt x="702606" y="212925"/>
                      <a:pt x="635783" y="264127"/>
                      <a:pt x="680499" y="431018"/>
                    </a:cubicBezTo>
                    <a:cubicBezTo>
                      <a:pt x="725215" y="597909"/>
                      <a:pt x="676853" y="701403"/>
                      <a:pt x="680499" y="879628"/>
                    </a:cubicBezTo>
                    <a:cubicBezTo>
                      <a:pt x="578402" y="910819"/>
                      <a:pt x="462700" y="879586"/>
                      <a:pt x="326640" y="879628"/>
                    </a:cubicBezTo>
                    <a:cubicBezTo>
                      <a:pt x="190580" y="879670"/>
                      <a:pt x="85431" y="865241"/>
                      <a:pt x="0" y="879628"/>
                    </a:cubicBezTo>
                    <a:cubicBezTo>
                      <a:pt x="-40319" y="736555"/>
                      <a:pt x="15602" y="605620"/>
                      <a:pt x="0" y="439814"/>
                    </a:cubicBezTo>
                    <a:cubicBezTo>
                      <a:pt x="-15602" y="274008"/>
                      <a:pt x="33674" y="140776"/>
                      <a:pt x="0" y="0"/>
                    </a:cubicBezTo>
                    <a:close/>
                  </a:path>
                  <a:path w="680499" h="879628" stroke="0" extrusionOk="0">
                    <a:moveTo>
                      <a:pt x="0" y="0"/>
                    </a:moveTo>
                    <a:cubicBezTo>
                      <a:pt x="155641" y="-29283"/>
                      <a:pt x="228524" y="38236"/>
                      <a:pt x="333445" y="0"/>
                    </a:cubicBezTo>
                    <a:cubicBezTo>
                      <a:pt x="438367" y="-38236"/>
                      <a:pt x="545164" y="6999"/>
                      <a:pt x="680499" y="0"/>
                    </a:cubicBezTo>
                    <a:cubicBezTo>
                      <a:pt x="726360" y="205611"/>
                      <a:pt x="637747" y="287925"/>
                      <a:pt x="680499" y="457407"/>
                    </a:cubicBezTo>
                    <a:cubicBezTo>
                      <a:pt x="723251" y="626889"/>
                      <a:pt x="650940" y="688572"/>
                      <a:pt x="680499" y="879628"/>
                    </a:cubicBezTo>
                    <a:cubicBezTo>
                      <a:pt x="612415" y="909428"/>
                      <a:pt x="499135" y="878035"/>
                      <a:pt x="353859" y="879628"/>
                    </a:cubicBezTo>
                    <a:cubicBezTo>
                      <a:pt x="208583" y="881221"/>
                      <a:pt x="148070" y="876626"/>
                      <a:pt x="0" y="879628"/>
                    </a:cubicBezTo>
                    <a:cubicBezTo>
                      <a:pt x="-2518" y="673456"/>
                      <a:pt x="35328" y="631867"/>
                      <a:pt x="0" y="448610"/>
                    </a:cubicBezTo>
                    <a:cubicBezTo>
                      <a:pt x="-35328" y="265353"/>
                      <a:pt x="26120" y="182701"/>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𝑑𝑦</m:t>
                          </m:r>
                        </m:den>
                      </m:f>
                      <m:r>
                        <a:rPr lang="en-US" sz="2000" b="0" i="1" smtClean="0">
                          <a:latin typeface="Cambria Math" panose="02040503050406030204" pitchFamily="18" charset="0"/>
                        </a:rPr>
                        <m:t>𝐼</m:t>
                      </m:r>
                    </m:oMath>
                  </m:oMathPara>
                </a14:m>
                <a:endParaRPr lang="en-US" sz="2400" dirty="0"/>
              </a:p>
            </p:txBody>
          </p:sp>
        </mc:Choice>
        <mc:Fallback xmlns="">
          <p:sp>
            <p:nvSpPr>
              <p:cNvPr id="48" name="Rectangle 47">
                <a:extLst>
                  <a:ext uri="{FF2B5EF4-FFF2-40B4-BE49-F238E27FC236}">
                    <a16:creationId xmlns:a16="http://schemas.microsoft.com/office/drawing/2014/main" id="{31914BEB-559E-4C73-99A9-0905D05A0C90}"/>
                  </a:ext>
                </a:extLst>
              </p:cNvPr>
              <p:cNvSpPr>
                <a:spLocks noRot="1" noChangeAspect="1" noMove="1" noResize="1" noEditPoints="1" noAdjustHandles="1" noChangeArrowheads="1" noChangeShapeType="1" noTextEdit="1"/>
              </p:cNvSpPr>
              <p:nvPr/>
            </p:nvSpPr>
            <p:spPr>
              <a:xfrm>
                <a:off x="5071715" y="4803836"/>
                <a:ext cx="680499" cy="879628"/>
              </a:xfrm>
              <a:prstGeom prst="rect">
                <a:avLst/>
              </a:prstGeom>
              <a:blipFill>
                <a:blip r:embed="rId5"/>
                <a:stretch>
                  <a:fillRect/>
                </a:stretch>
              </a:blipFill>
              <a:ln>
                <a:extLst>
                  <a:ext uri="{C807C97D-BFC1-408E-A445-0C87EB9F89A2}">
                    <ask:lineSketchStyleProps xmlns:ask="http://schemas.microsoft.com/office/drawing/2018/sketchyshapes" sd="920769958">
                      <a:custGeom>
                        <a:avLst/>
                        <a:gdLst>
                          <a:gd name="connsiteX0" fmla="*/ 0 w 680499"/>
                          <a:gd name="connsiteY0" fmla="*/ 0 h 879628"/>
                          <a:gd name="connsiteX1" fmla="*/ 347054 w 680499"/>
                          <a:gd name="connsiteY1" fmla="*/ 0 h 879628"/>
                          <a:gd name="connsiteX2" fmla="*/ 680499 w 680499"/>
                          <a:gd name="connsiteY2" fmla="*/ 0 h 879628"/>
                          <a:gd name="connsiteX3" fmla="*/ 680499 w 680499"/>
                          <a:gd name="connsiteY3" fmla="*/ 431018 h 879628"/>
                          <a:gd name="connsiteX4" fmla="*/ 680499 w 680499"/>
                          <a:gd name="connsiteY4" fmla="*/ 879628 h 879628"/>
                          <a:gd name="connsiteX5" fmla="*/ 326640 w 680499"/>
                          <a:gd name="connsiteY5" fmla="*/ 879628 h 879628"/>
                          <a:gd name="connsiteX6" fmla="*/ 0 w 680499"/>
                          <a:gd name="connsiteY6" fmla="*/ 879628 h 879628"/>
                          <a:gd name="connsiteX7" fmla="*/ 0 w 680499"/>
                          <a:gd name="connsiteY7" fmla="*/ 439814 h 879628"/>
                          <a:gd name="connsiteX8" fmla="*/ 0 w 680499"/>
                          <a:gd name="connsiteY8" fmla="*/ 0 h 87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499" h="879628" fill="none" extrusionOk="0">
                            <a:moveTo>
                              <a:pt x="0" y="0"/>
                            </a:moveTo>
                            <a:cubicBezTo>
                              <a:pt x="115321" y="-21690"/>
                              <a:pt x="275336" y="27565"/>
                              <a:pt x="347054" y="0"/>
                            </a:cubicBezTo>
                            <a:cubicBezTo>
                              <a:pt x="418772" y="-27565"/>
                              <a:pt x="588314" y="1615"/>
                              <a:pt x="680499" y="0"/>
                            </a:cubicBezTo>
                            <a:cubicBezTo>
                              <a:pt x="702606" y="212925"/>
                              <a:pt x="635783" y="264127"/>
                              <a:pt x="680499" y="431018"/>
                            </a:cubicBezTo>
                            <a:cubicBezTo>
                              <a:pt x="725215" y="597909"/>
                              <a:pt x="676853" y="701403"/>
                              <a:pt x="680499" y="879628"/>
                            </a:cubicBezTo>
                            <a:cubicBezTo>
                              <a:pt x="578402" y="910819"/>
                              <a:pt x="462700" y="879586"/>
                              <a:pt x="326640" y="879628"/>
                            </a:cubicBezTo>
                            <a:cubicBezTo>
                              <a:pt x="190580" y="879670"/>
                              <a:pt x="85431" y="865241"/>
                              <a:pt x="0" y="879628"/>
                            </a:cubicBezTo>
                            <a:cubicBezTo>
                              <a:pt x="-40319" y="736555"/>
                              <a:pt x="15602" y="605620"/>
                              <a:pt x="0" y="439814"/>
                            </a:cubicBezTo>
                            <a:cubicBezTo>
                              <a:pt x="-15602" y="274008"/>
                              <a:pt x="33674" y="140776"/>
                              <a:pt x="0" y="0"/>
                            </a:cubicBezTo>
                            <a:close/>
                          </a:path>
                          <a:path w="680499" h="879628" stroke="0" extrusionOk="0">
                            <a:moveTo>
                              <a:pt x="0" y="0"/>
                            </a:moveTo>
                            <a:cubicBezTo>
                              <a:pt x="155641" y="-29283"/>
                              <a:pt x="228524" y="38236"/>
                              <a:pt x="333445" y="0"/>
                            </a:cubicBezTo>
                            <a:cubicBezTo>
                              <a:pt x="438367" y="-38236"/>
                              <a:pt x="545164" y="6999"/>
                              <a:pt x="680499" y="0"/>
                            </a:cubicBezTo>
                            <a:cubicBezTo>
                              <a:pt x="726360" y="205611"/>
                              <a:pt x="637747" y="287925"/>
                              <a:pt x="680499" y="457407"/>
                            </a:cubicBezTo>
                            <a:cubicBezTo>
                              <a:pt x="723251" y="626889"/>
                              <a:pt x="650940" y="688572"/>
                              <a:pt x="680499" y="879628"/>
                            </a:cubicBezTo>
                            <a:cubicBezTo>
                              <a:pt x="612415" y="909428"/>
                              <a:pt x="499135" y="878035"/>
                              <a:pt x="353859" y="879628"/>
                            </a:cubicBezTo>
                            <a:cubicBezTo>
                              <a:pt x="208583" y="881221"/>
                              <a:pt x="148070" y="876626"/>
                              <a:pt x="0" y="879628"/>
                            </a:cubicBezTo>
                            <a:cubicBezTo>
                              <a:pt x="-2518" y="673456"/>
                              <a:pt x="35328" y="631867"/>
                              <a:pt x="0" y="448610"/>
                            </a:cubicBezTo>
                            <a:cubicBezTo>
                              <a:pt x="-35328" y="265353"/>
                              <a:pt x="26120" y="182701"/>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8D7306C-AF77-4E25-9CDB-6BE5A9F9E406}"/>
                  </a:ext>
                </a:extLst>
              </p:cNvPr>
              <p:cNvSpPr/>
              <p:nvPr/>
            </p:nvSpPr>
            <p:spPr>
              <a:xfrm>
                <a:off x="5957775" y="3101639"/>
                <a:ext cx="2303722" cy="879628"/>
              </a:xfrm>
              <a:custGeom>
                <a:avLst/>
                <a:gdLst>
                  <a:gd name="connsiteX0" fmla="*/ 0 w 2303722"/>
                  <a:gd name="connsiteY0" fmla="*/ 0 h 879628"/>
                  <a:gd name="connsiteX1" fmla="*/ 575931 w 2303722"/>
                  <a:gd name="connsiteY1" fmla="*/ 0 h 879628"/>
                  <a:gd name="connsiteX2" fmla="*/ 1197935 w 2303722"/>
                  <a:gd name="connsiteY2" fmla="*/ 0 h 879628"/>
                  <a:gd name="connsiteX3" fmla="*/ 1773866 w 2303722"/>
                  <a:gd name="connsiteY3" fmla="*/ 0 h 879628"/>
                  <a:gd name="connsiteX4" fmla="*/ 2303722 w 2303722"/>
                  <a:gd name="connsiteY4" fmla="*/ 0 h 879628"/>
                  <a:gd name="connsiteX5" fmla="*/ 2303722 w 2303722"/>
                  <a:gd name="connsiteY5" fmla="*/ 457407 h 879628"/>
                  <a:gd name="connsiteX6" fmla="*/ 2303722 w 2303722"/>
                  <a:gd name="connsiteY6" fmla="*/ 879628 h 879628"/>
                  <a:gd name="connsiteX7" fmla="*/ 1750829 w 2303722"/>
                  <a:gd name="connsiteY7" fmla="*/ 879628 h 879628"/>
                  <a:gd name="connsiteX8" fmla="*/ 1174898 w 2303722"/>
                  <a:gd name="connsiteY8" fmla="*/ 879628 h 879628"/>
                  <a:gd name="connsiteX9" fmla="*/ 668079 w 2303722"/>
                  <a:gd name="connsiteY9" fmla="*/ 879628 h 879628"/>
                  <a:gd name="connsiteX10" fmla="*/ 0 w 2303722"/>
                  <a:gd name="connsiteY10" fmla="*/ 879628 h 879628"/>
                  <a:gd name="connsiteX11" fmla="*/ 0 w 2303722"/>
                  <a:gd name="connsiteY11" fmla="*/ 448610 h 879628"/>
                  <a:gd name="connsiteX12" fmla="*/ 0 w 2303722"/>
                  <a:gd name="connsiteY12" fmla="*/ 0 h 87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3722" h="879628" fill="none" extrusionOk="0">
                    <a:moveTo>
                      <a:pt x="0" y="0"/>
                    </a:moveTo>
                    <a:cubicBezTo>
                      <a:pt x="183693" y="-9641"/>
                      <a:pt x="380846" y="66143"/>
                      <a:pt x="575931" y="0"/>
                    </a:cubicBezTo>
                    <a:cubicBezTo>
                      <a:pt x="771016" y="-66143"/>
                      <a:pt x="907715" y="73311"/>
                      <a:pt x="1197935" y="0"/>
                    </a:cubicBezTo>
                    <a:cubicBezTo>
                      <a:pt x="1488155" y="-73311"/>
                      <a:pt x="1608028" y="2166"/>
                      <a:pt x="1773866" y="0"/>
                    </a:cubicBezTo>
                    <a:cubicBezTo>
                      <a:pt x="1939704" y="-2166"/>
                      <a:pt x="2068600" y="37198"/>
                      <a:pt x="2303722" y="0"/>
                    </a:cubicBezTo>
                    <a:cubicBezTo>
                      <a:pt x="2336362" y="202505"/>
                      <a:pt x="2295873" y="355842"/>
                      <a:pt x="2303722" y="457407"/>
                    </a:cubicBezTo>
                    <a:cubicBezTo>
                      <a:pt x="2311571" y="558972"/>
                      <a:pt x="2255874" y="686943"/>
                      <a:pt x="2303722" y="879628"/>
                    </a:cubicBezTo>
                    <a:cubicBezTo>
                      <a:pt x="2168868" y="925266"/>
                      <a:pt x="1910221" y="877947"/>
                      <a:pt x="1750829" y="879628"/>
                    </a:cubicBezTo>
                    <a:cubicBezTo>
                      <a:pt x="1591437" y="881309"/>
                      <a:pt x="1338132" y="818271"/>
                      <a:pt x="1174898" y="879628"/>
                    </a:cubicBezTo>
                    <a:cubicBezTo>
                      <a:pt x="1011664" y="940985"/>
                      <a:pt x="917861" y="836480"/>
                      <a:pt x="668079" y="879628"/>
                    </a:cubicBezTo>
                    <a:cubicBezTo>
                      <a:pt x="418297" y="922776"/>
                      <a:pt x="193880" y="839202"/>
                      <a:pt x="0" y="879628"/>
                    </a:cubicBezTo>
                    <a:cubicBezTo>
                      <a:pt x="-24549" y="736206"/>
                      <a:pt x="47215" y="635668"/>
                      <a:pt x="0" y="448610"/>
                    </a:cubicBezTo>
                    <a:cubicBezTo>
                      <a:pt x="-47215" y="261552"/>
                      <a:pt x="20550" y="214957"/>
                      <a:pt x="0" y="0"/>
                    </a:cubicBezTo>
                    <a:close/>
                  </a:path>
                  <a:path w="2303722" h="879628" stroke="0" extrusionOk="0">
                    <a:moveTo>
                      <a:pt x="0" y="0"/>
                    </a:moveTo>
                    <a:cubicBezTo>
                      <a:pt x="253887" y="-25214"/>
                      <a:pt x="430756" y="65490"/>
                      <a:pt x="552893" y="0"/>
                    </a:cubicBezTo>
                    <a:cubicBezTo>
                      <a:pt x="675030" y="-65490"/>
                      <a:pt x="931869" y="2332"/>
                      <a:pt x="1082749" y="0"/>
                    </a:cubicBezTo>
                    <a:cubicBezTo>
                      <a:pt x="1233629" y="-2332"/>
                      <a:pt x="1514650" y="27180"/>
                      <a:pt x="1704754" y="0"/>
                    </a:cubicBezTo>
                    <a:cubicBezTo>
                      <a:pt x="1894859" y="-27180"/>
                      <a:pt x="2135433" y="55401"/>
                      <a:pt x="2303722" y="0"/>
                    </a:cubicBezTo>
                    <a:cubicBezTo>
                      <a:pt x="2346116" y="138576"/>
                      <a:pt x="2290245" y="341635"/>
                      <a:pt x="2303722" y="431018"/>
                    </a:cubicBezTo>
                    <a:cubicBezTo>
                      <a:pt x="2317199" y="520401"/>
                      <a:pt x="2261025" y="784660"/>
                      <a:pt x="2303722" y="879628"/>
                    </a:cubicBezTo>
                    <a:cubicBezTo>
                      <a:pt x="2197054" y="917347"/>
                      <a:pt x="2005823" y="867740"/>
                      <a:pt x="1773866" y="879628"/>
                    </a:cubicBezTo>
                    <a:cubicBezTo>
                      <a:pt x="1541909" y="891516"/>
                      <a:pt x="1415596" y="856947"/>
                      <a:pt x="1151861" y="879628"/>
                    </a:cubicBezTo>
                    <a:cubicBezTo>
                      <a:pt x="888126" y="902309"/>
                      <a:pt x="766604" y="866342"/>
                      <a:pt x="598968" y="879628"/>
                    </a:cubicBezTo>
                    <a:cubicBezTo>
                      <a:pt x="431332" y="892914"/>
                      <a:pt x="181625" y="825883"/>
                      <a:pt x="0" y="879628"/>
                    </a:cubicBezTo>
                    <a:cubicBezTo>
                      <a:pt x="-31900" y="794218"/>
                      <a:pt x="32135" y="651340"/>
                      <a:pt x="0" y="457407"/>
                    </a:cubicBezTo>
                    <a:cubicBezTo>
                      <a:pt x="-32135" y="263474"/>
                      <a:pt x="44245" y="133377"/>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rad>
                        <m:radPr>
                          <m:degHide m:val="on"/>
                          <m:ctrlPr>
                            <a:rPr lang="en-US" sz="1600" b="0" i="1" smtClean="0">
                              <a:latin typeface="Cambria Math" panose="02040503050406030204" pitchFamily="18" charset="0"/>
                            </a:rPr>
                          </m:ctrlPr>
                        </m:radPr>
                        <m:deg/>
                        <m:e>
                          <m:sSup>
                            <m:sSupPr>
                              <m:ctrlPr>
                                <a:rPr lang="en-US" b="0" i="1" dirty="0" smtClean="0">
                                  <a:latin typeface="Cambria Math" panose="02040503050406030204" pitchFamily="18" charset="0"/>
                                </a:rPr>
                              </m:ctrlPr>
                            </m:sSupPr>
                            <m:e>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𝑑𝑥</m:t>
                                      </m:r>
                                    </m:den>
                                  </m:f>
                                  <m:r>
                                    <a:rPr lang="en-US" sz="1600" i="1">
                                      <a:latin typeface="Cambria Math" panose="02040503050406030204" pitchFamily="18" charset="0"/>
                                    </a:rPr>
                                    <m:t>𝐼</m:t>
                                  </m:r>
                                  <m:r>
                                    <m:rPr>
                                      <m:nor/>
                                    </m:rPr>
                                    <a:rPr lang="en-US" dirty="0"/>
                                    <m:t> </m:t>
                                  </m:r>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m:t>
                                      </m:r>
                                      <m:r>
                                        <a:rPr lang="en-US" sz="1600" b="0" i="1" smtClean="0">
                                          <a:latin typeface="Cambria Math" panose="02040503050406030204" pitchFamily="18" charset="0"/>
                                        </a:rPr>
                                        <m:t>𝑦</m:t>
                                      </m:r>
                                    </m:den>
                                  </m:f>
                                  <m:r>
                                    <a:rPr lang="en-US" sz="1600" i="1">
                                      <a:latin typeface="Cambria Math" panose="02040503050406030204" pitchFamily="18" charset="0"/>
                                    </a:rPr>
                                    <m:t>𝐼</m:t>
                                  </m:r>
                                  <m:r>
                                    <m:rPr>
                                      <m:nor/>
                                    </m:rPr>
                                    <a:rPr lang="en-US" dirty="0"/>
                                    <m:t> </m:t>
                                  </m:r>
                                </m:e>
                              </m:d>
                            </m:e>
                            <m:sup>
                              <m:r>
                                <a:rPr lang="en-US" i="1" dirty="0">
                                  <a:latin typeface="Cambria Math" panose="02040503050406030204" pitchFamily="18" charset="0"/>
                                </a:rPr>
                                <m:t>2</m:t>
                              </m:r>
                            </m:sup>
                          </m:sSup>
                        </m:e>
                      </m:rad>
                    </m:oMath>
                  </m:oMathPara>
                </a14:m>
                <a:endParaRPr lang="en-US" dirty="0"/>
              </a:p>
            </p:txBody>
          </p:sp>
        </mc:Choice>
        <mc:Fallback xmlns="">
          <p:sp>
            <p:nvSpPr>
              <p:cNvPr id="49" name="Rectangle 48">
                <a:extLst>
                  <a:ext uri="{FF2B5EF4-FFF2-40B4-BE49-F238E27FC236}">
                    <a16:creationId xmlns:a16="http://schemas.microsoft.com/office/drawing/2014/main" id="{C8D7306C-AF77-4E25-9CDB-6BE5A9F9E406}"/>
                  </a:ext>
                </a:extLst>
              </p:cNvPr>
              <p:cNvSpPr>
                <a:spLocks noRot="1" noChangeAspect="1" noMove="1" noResize="1" noEditPoints="1" noAdjustHandles="1" noChangeArrowheads="1" noChangeShapeType="1" noTextEdit="1"/>
              </p:cNvSpPr>
              <p:nvPr/>
            </p:nvSpPr>
            <p:spPr>
              <a:xfrm>
                <a:off x="5957775" y="3101639"/>
                <a:ext cx="2303722" cy="879628"/>
              </a:xfrm>
              <a:prstGeom prst="rect">
                <a:avLst/>
              </a:prstGeom>
              <a:blipFill>
                <a:blip r:embed="rId6"/>
                <a:stretch>
                  <a:fillRect/>
                </a:stretch>
              </a:blipFill>
              <a:ln>
                <a:extLst>
                  <a:ext uri="{C807C97D-BFC1-408E-A445-0C87EB9F89A2}">
                    <ask:lineSketchStyleProps xmlns:ask="http://schemas.microsoft.com/office/drawing/2018/sketchyshapes" sd="920769958">
                      <a:custGeom>
                        <a:avLst/>
                        <a:gdLst>
                          <a:gd name="connsiteX0" fmla="*/ 0 w 2303722"/>
                          <a:gd name="connsiteY0" fmla="*/ 0 h 879628"/>
                          <a:gd name="connsiteX1" fmla="*/ 575931 w 2303722"/>
                          <a:gd name="connsiteY1" fmla="*/ 0 h 879628"/>
                          <a:gd name="connsiteX2" fmla="*/ 1197935 w 2303722"/>
                          <a:gd name="connsiteY2" fmla="*/ 0 h 879628"/>
                          <a:gd name="connsiteX3" fmla="*/ 1773866 w 2303722"/>
                          <a:gd name="connsiteY3" fmla="*/ 0 h 879628"/>
                          <a:gd name="connsiteX4" fmla="*/ 2303722 w 2303722"/>
                          <a:gd name="connsiteY4" fmla="*/ 0 h 879628"/>
                          <a:gd name="connsiteX5" fmla="*/ 2303722 w 2303722"/>
                          <a:gd name="connsiteY5" fmla="*/ 457407 h 879628"/>
                          <a:gd name="connsiteX6" fmla="*/ 2303722 w 2303722"/>
                          <a:gd name="connsiteY6" fmla="*/ 879628 h 879628"/>
                          <a:gd name="connsiteX7" fmla="*/ 1750829 w 2303722"/>
                          <a:gd name="connsiteY7" fmla="*/ 879628 h 879628"/>
                          <a:gd name="connsiteX8" fmla="*/ 1174898 w 2303722"/>
                          <a:gd name="connsiteY8" fmla="*/ 879628 h 879628"/>
                          <a:gd name="connsiteX9" fmla="*/ 668079 w 2303722"/>
                          <a:gd name="connsiteY9" fmla="*/ 879628 h 879628"/>
                          <a:gd name="connsiteX10" fmla="*/ 0 w 2303722"/>
                          <a:gd name="connsiteY10" fmla="*/ 879628 h 879628"/>
                          <a:gd name="connsiteX11" fmla="*/ 0 w 2303722"/>
                          <a:gd name="connsiteY11" fmla="*/ 448610 h 879628"/>
                          <a:gd name="connsiteX12" fmla="*/ 0 w 2303722"/>
                          <a:gd name="connsiteY12" fmla="*/ 0 h 87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3722" h="879628" fill="none" extrusionOk="0">
                            <a:moveTo>
                              <a:pt x="0" y="0"/>
                            </a:moveTo>
                            <a:cubicBezTo>
                              <a:pt x="183693" y="-9641"/>
                              <a:pt x="380846" y="66143"/>
                              <a:pt x="575931" y="0"/>
                            </a:cubicBezTo>
                            <a:cubicBezTo>
                              <a:pt x="771016" y="-66143"/>
                              <a:pt x="907715" y="73311"/>
                              <a:pt x="1197935" y="0"/>
                            </a:cubicBezTo>
                            <a:cubicBezTo>
                              <a:pt x="1488155" y="-73311"/>
                              <a:pt x="1608028" y="2166"/>
                              <a:pt x="1773866" y="0"/>
                            </a:cubicBezTo>
                            <a:cubicBezTo>
                              <a:pt x="1939704" y="-2166"/>
                              <a:pt x="2068600" y="37198"/>
                              <a:pt x="2303722" y="0"/>
                            </a:cubicBezTo>
                            <a:cubicBezTo>
                              <a:pt x="2336362" y="202505"/>
                              <a:pt x="2295873" y="355842"/>
                              <a:pt x="2303722" y="457407"/>
                            </a:cubicBezTo>
                            <a:cubicBezTo>
                              <a:pt x="2311571" y="558972"/>
                              <a:pt x="2255874" y="686943"/>
                              <a:pt x="2303722" y="879628"/>
                            </a:cubicBezTo>
                            <a:cubicBezTo>
                              <a:pt x="2168868" y="925266"/>
                              <a:pt x="1910221" y="877947"/>
                              <a:pt x="1750829" y="879628"/>
                            </a:cubicBezTo>
                            <a:cubicBezTo>
                              <a:pt x="1591437" y="881309"/>
                              <a:pt x="1338132" y="818271"/>
                              <a:pt x="1174898" y="879628"/>
                            </a:cubicBezTo>
                            <a:cubicBezTo>
                              <a:pt x="1011664" y="940985"/>
                              <a:pt x="917861" y="836480"/>
                              <a:pt x="668079" y="879628"/>
                            </a:cubicBezTo>
                            <a:cubicBezTo>
                              <a:pt x="418297" y="922776"/>
                              <a:pt x="193880" y="839202"/>
                              <a:pt x="0" y="879628"/>
                            </a:cubicBezTo>
                            <a:cubicBezTo>
                              <a:pt x="-24549" y="736206"/>
                              <a:pt x="47215" y="635668"/>
                              <a:pt x="0" y="448610"/>
                            </a:cubicBezTo>
                            <a:cubicBezTo>
                              <a:pt x="-47215" y="261552"/>
                              <a:pt x="20550" y="214957"/>
                              <a:pt x="0" y="0"/>
                            </a:cubicBezTo>
                            <a:close/>
                          </a:path>
                          <a:path w="2303722" h="879628" stroke="0" extrusionOk="0">
                            <a:moveTo>
                              <a:pt x="0" y="0"/>
                            </a:moveTo>
                            <a:cubicBezTo>
                              <a:pt x="253887" y="-25214"/>
                              <a:pt x="430756" y="65490"/>
                              <a:pt x="552893" y="0"/>
                            </a:cubicBezTo>
                            <a:cubicBezTo>
                              <a:pt x="675030" y="-65490"/>
                              <a:pt x="931869" y="2332"/>
                              <a:pt x="1082749" y="0"/>
                            </a:cubicBezTo>
                            <a:cubicBezTo>
                              <a:pt x="1233629" y="-2332"/>
                              <a:pt x="1514650" y="27180"/>
                              <a:pt x="1704754" y="0"/>
                            </a:cubicBezTo>
                            <a:cubicBezTo>
                              <a:pt x="1894859" y="-27180"/>
                              <a:pt x="2135433" y="55401"/>
                              <a:pt x="2303722" y="0"/>
                            </a:cubicBezTo>
                            <a:cubicBezTo>
                              <a:pt x="2346116" y="138576"/>
                              <a:pt x="2290245" y="341635"/>
                              <a:pt x="2303722" y="431018"/>
                            </a:cubicBezTo>
                            <a:cubicBezTo>
                              <a:pt x="2317199" y="520401"/>
                              <a:pt x="2261025" y="784660"/>
                              <a:pt x="2303722" y="879628"/>
                            </a:cubicBezTo>
                            <a:cubicBezTo>
                              <a:pt x="2197054" y="917347"/>
                              <a:pt x="2005823" y="867740"/>
                              <a:pt x="1773866" y="879628"/>
                            </a:cubicBezTo>
                            <a:cubicBezTo>
                              <a:pt x="1541909" y="891516"/>
                              <a:pt x="1415596" y="856947"/>
                              <a:pt x="1151861" y="879628"/>
                            </a:cubicBezTo>
                            <a:cubicBezTo>
                              <a:pt x="888126" y="902309"/>
                              <a:pt x="766604" y="866342"/>
                              <a:pt x="598968" y="879628"/>
                            </a:cubicBezTo>
                            <a:cubicBezTo>
                              <a:pt x="431332" y="892914"/>
                              <a:pt x="181625" y="825883"/>
                              <a:pt x="0" y="879628"/>
                            </a:cubicBezTo>
                            <a:cubicBezTo>
                              <a:pt x="-31900" y="794218"/>
                              <a:pt x="32135" y="651340"/>
                              <a:pt x="0" y="457407"/>
                            </a:cubicBezTo>
                            <a:cubicBezTo>
                              <a:pt x="-32135" y="263474"/>
                              <a:pt x="44245" y="133377"/>
                              <a:pt x="0" y="0"/>
                            </a:cubicBezTo>
                            <a:close/>
                          </a:path>
                        </a:pathLst>
                      </a:custGeom>
                      <ask:type>
                        <ask:lineSketchScribble/>
                      </ask:type>
                    </ask:lineSketchStyleProps>
                  </a:ext>
                </a:extLst>
              </a:ln>
            </p:spPr>
            <p:txBody>
              <a:bodyPr/>
              <a:lstStyle/>
              <a:p>
                <a:r>
                  <a:rPr lang="id-ID">
                    <a:noFill/>
                  </a:rPr>
                  <a:t> </a:t>
                </a:r>
              </a:p>
            </p:txBody>
          </p:sp>
        </mc:Fallback>
      </mc:AlternateContent>
      <p:cxnSp>
        <p:nvCxnSpPr>
          <p:cNvPr id="50" name="Straight Arrow Connector 22">
            <a:extLst>
              <a:ext uri="{FF2B5EF4-FFF2-40B4-BE49-F238E27FC236}">
                <a16:creationId xmlns:a16="http://schemas.microsoft.com/office/drawing/2014/main" id="{A897DE7E-DB50-4998-8109-31EE090ECBC2}"/>
              </a:ext>
            </a:extLst>
          </p:cNvPr>
          <p:cNvCxnSpPr>
            <a:cxnSpLocks/>
            <a:stCxn id="47" idx="6"/>
            <a:endCxn id="20" idx="1"/>
          </p:cNvCxnSpPr>
          <p:nvPr/>
        </p:nvCxnSpPr>
        <p:spPr>
          <a:xfrm>
            <a:off x="5205404" y="4092896"/>
            <a:ext cx="3170653"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a:extLst>
              <a:ext uri="{FF2B5EF4-FFF2-40B4-BE49-F238E27FC236}">
                <a16:creationId xmlns:a16="http://schemas.microsoft.com/office/drawing/2014/main" id="{67057A0F-BBF8-4D00-A2B5-F0B4A6DD8862}"/>
              </a:ext>
            </a:extLst>
          </p:cNvPr>
          <p:cNvSpPr/>
          <p:nvPr/>
        </p:nvSpPr>
        <p:spPr>
          <a:xfrm>
            <a:off x="10188664" y="3772277"/>
            <a:ext cx="1448424" cy="6412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a:t>
            </a:r>
            <a:endParaRPr lang="id-ID" dirty="0"/>
          </a:p>
        </p:txBody>
      </p:sp>
      <p:cxnSp>
        <p:nvCxnSpPr>
          <p:cNvPr id="54" name="Straight Arrow Connector 22">
            <a:extLst>
              <a:ext uri="{FF2B5EF4-FFF2-40B4-BE49-F238E27FC236}">
                <a16:creationId xmlns:a16="http://schemas.microsoft.com/office/drawing/2014/main" id="{0BCF9360-6BF8-450F-951E-4953CA588F68}"/>
              </a:ext>
            </a:extLst>
          </p:cNvPr>
          <p:cNvCxnSpPr>
            <a:cxnSpLocks/>
            <a:stCxn id="20" idx="3"/>
            <a:endCxn id="53" idx="1"/>
          </p:cNvCxnSpPr>
          <p:nvPr/>
        </p:nvCxnSpPr>
        <p:spPr>
          <a:xfrm>
            <a:off x="9824481" y="4092897"/>
            <a:ext cx="3641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7508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par>
                                <p:cTn id="28" presetID="22" presetClass="entr" presetSubtype="8"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par>
                                <p:cTn id="34" presetID="22" presetClass="entr" presetSubtype="8" fill="hold" grpId="0" nodeType="withEffect">
                                  <p:stCondLst>
                                    <p:cond delay="25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par>
                          <p:cTn id="37" fill="hold">
                            <p:stCondLst>
                              <p:cond delay="1750"/>
                            </p:stCondLst>
                            <p:childTnLst>
                              <p:par>
                                <p:cTn id="38" presetID="22" presetClass="entr" presetSubtype="8" fill="hold" grpId="0"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left)">
                                      <p:cBhvr>
                                        <p:cTn id="45" dur="1000"/>
                                        <p:tgtEl>
                                          <p:spTgt spid="50"/>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left)">
                                      <p:cBhvr>
                                        <p:cTn id="48" dur="1000"/>
                                        <p:tgtEl>
                                          <p:spTgt spid="49"/>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par>
                          <p:cTn id="57" fill="hold">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left)">
                                      <p:cBhvr>
                                        <p:cTn id="6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p:bldP spid="44" grpId="0"/>
      <p:bldP spid="11" grpId="0" animBg="1"/>
      <p:bldP spid="47" grpId="0" animBg="1"/>
      <p:bldP spid="48" grpId="0" animBg="1"/>
      <p:bldP spid="49" grpId="0" animBg="1"/>
      <p:bldP spid="5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22">
            <a:extLst>
              <a:ext uri="{FF2B5EF4-FFF2-40B4-BE49-F238E27FC236}">
                <a16:creationId xmlns:a16="http://schemas.microsoft.com/office/drawing/2014/main" id="{1AF22EF5-B1EC-4184-B00D-85966ECA43D2}"/>
              </a:ext>
            </a:extLst>
          </p:cNvPr>
          <p:cNvCxnSpPr>
            <a:cxnSpLocks/>
          </p:cNvCxnSpPr>
          <p:nvPr/>
        </p:nvCxnSpPr>
        <p:spPr>
          <a:xfrm>
            <a:off x="3732833" y="2963410"/>
            <a:ext cx="1243971" cy="900886"/>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37">
            <a:extLst>
              <a:ext uri="{FF2B5EF4-FFF2-40B4-BE49-F238E27FC236}">
                <a16:creationId xmlns:a16="http://schemas.microsoft.com/office/drawing/2014/main" id="{A847907D-3F4B-4A18-9755-872EA2006FF5}"/>
              </a:ext>
            </a:extLst>
          </p:cNvPr>
          <p:cNvCxnSpPr>
            <a:cxnSpLocks/>
          </p:cNvCxnSpPr>
          <p:nvPr/>
        </p:nvCxnSpPr>
        <p:spPr>
          <a:xfrm flipV="1">
            <a:off x="3705401" y="4321496"/>
            <a:ext cx="1271403" cy="900888"/>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6703965E-77CA-4290-8E4F-5735C6F7AC05}"/>
              </a:ext>
            </a:extLst>
          </p:cNvPr>
          <p:cNvSpPr/>
          <p:nvPr/>
        </p:nvSpPr>
        <p:spPr>
          <a:xfrm>
            <a:off x="8376057" y="3772277"/>
            <a:ext cx="1448424" cy="6412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threshold</a:t>
            </a:r>
            <a:endParaRPr lang="id-ID" dirty="0"/>
          </a:p>
        </p:txBody>
      </p:sp>
      <p:sp>
        <p:nvSpPr>
          <p:cNvPr id="36" name="Oval 35">
            <a:extLst>
              <a:ext uri="{FF2B5EF4-FFF2-40B4-BE49-F238E27FC236}">
                <a16:creationId xmlns:a16="http://schemas.microsoft.com/office/drawing/2014/main" id="{CA0AE7B3-B843-49BB-A3ED-D579F3B2B272}"/>
              </a:ext>
            </a:extLst>
          </p:cNvPr>
          <p:cNvSpPr/>
          <p:nvPr/>
        </p:nvSpPr>
        <p:spPr>
          <a:xfrm>
            <a:off x="4748204" y="3864296"/>
            <a:ext cx="457200" cy="4572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id-ID" dirty="0"/>
          </a:p>
        </p:txBody>
      </p:sp>
      <p:cxnSp>
        <p:nvCxnSpPr>
          <p:cNvPr id="40" name="Straight Arrow Connector 22">
            <a:extLst>
              <a:ext uri="{FF2B5EF4-FFF2-40B4-BE49-F238E27FC236}">
                <a16:creationId xmlns:a16="http://schemas.microsoft.com/office/drawing/2014/main" id="{D1676486-40CB-43CF-BB9C-EE1C37B6F952}"/>
              </a:ext>
            </a:extLst>
          </p:cNvPr>
          <p:cNvCxnSpPr>
            <a:cxnSpLocks/>
            <a:stCxn id="36" idx="6"/>
            <a:endCxn id="32" idx="1"/>
          </p:cNvCxnSpPr>
          <p:nvPr/>
        </p:nvCxnSpPr>
        <p:spPr>
          <a:xfrm>
            <a:off x="5205404" y="4092896"/>
            <a:ext cx="3170653"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A391350C-2BD2-4D7F-9386-B73FD58046FE}"/>
              </a:ext>
            </a:extLst>
          </p:cNvPr>
          <p:cNvSpPr/>
          <p:nvPr/>
        </p:nvSpPr>
        <p:spPr>
          <a:xfrm>
            <a:off x="10188664" y="3772277"/>
            <a:ext cx="1448424" cy="6412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edges</a:t>
            </a:r>
            <a:endParaRPr lang="id-ID" dirty="0"/>
          </a:p>
        </p:txBody>
      </p:sp>
      <p:cxnSp>
        <p:nvCxnSpPr>
          <p:cNvPr id="42" name="Straight Arrow Connector 22">
            <a:extLst>
              <a:ext uri="{FF2B5EF4-FFF2-40B4-BE49-F238E27FC236}">
                <a16:creationId xmlns:a16="http://schemas.microsoft.com/office/drawing/2014/main" id="{8C973183-EAC3-4217-8954-BA8F19B5CFBC}"/>
              </a:ext>
            </a:extLst>
          </p:cNvPr>
          <p:cNvCxnSpPr>
            <a:cxnSpLocks/>
            <a:stCxn id="32" idx="3"/>
            <a:endCxn id="41" idx="1"/>
          </p:cNvCxnSpPr>
          <p:nvPr/>
        </p:nvCxnSpPr>
        <p:spPr>
          <a:xfrm>
            <a:off x="9824481" y="4092897"/>
            <a:ext cx="3641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5"/>
          </p:nvPr>
        </p:nvSpPr>
        <p:spPr/>
        <p:txBody>
          <a:bodyPr/>
          <a:lstStyle/>
          <a:p>
            <a:fld id="{1F2884EB-C6E3-684C-A39B-0E652C4E0E60}" type="slidenum">
              <a:rPr lang="en-US" smtClean="0"/>
              <a:pPr/>
              <a:t>53</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4" name="Title 3">
            <a:extLst>
              <a:ext uri="{FF2B5EF4-FFF2-40B4-BE49-F238E27FC236}">
                <a16:creationId xmlns:a16="http://schemas.microsoft.com/office/drawing/2014/main" id="{85A51014-7A70-4245-AA84-91D4B702EC82}"/>
              </a:ext>
            </a:extLst>
          </p:cNvPr>
          <p:cNvSpPr>
            <a:spLocks noGrp="1"/>
          </p:cNvSpPr>
          <p:nvPr>
            <p:ph type="title"/>
          </p:nvPr>
        </p:nvSpPr>
        <p:spPr/>
        <p:txBody>
          <a:bodyPr/>
          <a:lstStyle/>
          <a:p>
            <a:r>
              <a:rPr lang="en-US" dirty="0"/>
              <a:t>Sobel</a:t>
            </a:r>
            <a:r>
              <a:rPr lang="id-ID" dirty="0"/>
              <a:t> Edge Detector</a:t>
            </a:r>
          </a:p>
        </p:txBody>
      </p:sp>
      <p:graphicFrame>
        <p:nvGraphicFramePr>
          <p:cNvPr id="6" name="Table 5">
            <a:extLst>
              <a:ext uri="{FF2B5EF4-FFF2-40B4-BE49-F238E27FC236}">
                <a16:creationId xmlns:a16="http://schemas.microsoft.com/office/drawing/2014/main" id="{54034BDC-D2FF-4321-9465-F430E751033B}"/>
              </a:ext>
            </a:extLst>
          </p:cNvPr>
          <p:cNvGraphicFramePr/>
          <p:nvPr>
            <p:extLst>
              <p:ext uri="{D42A27DB-BD31-4B8C-83A1-F6EECF244321}">
                <p14:modId xmlns:p14="http://schemas.microsoft.com/office/powerpoint/2010/main" val="2387853293"/>
              </p:ext>
            </p:extLst>
          </p:nvPr>
        </p:nvGraphicFramePr>
        <p:xfrm>
          <a:off x="1616638" y="2194574"/>
          <a:ext cx="744807" cy="643773"/>
        </p:xfrm>
        <a:graphic>
          <a:graphicData uri="http://schemas.openxmlformats.org/drawingml/2006/table">
            <a:tbl>
              <a:tblPr firstRow="1" bandRow="1">
                <a:tableStyleId>{5940675A-B579-460E-94D1-54222C63F5DA}</a:tableStyleId>
              </a:tblPr>
              <a:tblGrid>
                <a:gridCol w="248269">
                  <a:extLst>
                    <a:ext uri="{9D8B030D-6E8A-4147-A177-3AD203B41FA5}">
                      <a16:colId xmlns:a16="http://schemas.microsoft.com/office/drawing/2014/main" val="3678614075"/>
                    </a:ext>
                  </a:extLst>
                </a:gridCol>
                <a:gridCol w="248269">
                  <a:extLst>
                    <a:ext uri="{9D8B030D-6E8A-4147-A177-3AD203B41FA5}">
                      <a16:colId xmlns:a16="http://schemas.microsoft.com/office/drawing/2014/main" val="2455516934"/>
                    </a:ext>
                  </a:extLst>
                </a:gridCol>
                <a:gridCol w="248269">
                  <a:extLst>
                    <a:ext uri="{9D8B030D-6E8A-4147-A177-3AD203B41FA5}">
                      <a16:colId xmlns:a16="http://schemas.microsoft.com/office/drawing/2014/main" val="4069997359"/>
                    </a:ext>
                  </a:extLst>
                </a:gridCol>
              </a:tblGrid>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1</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-1</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2</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-2</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1</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-1</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p:cxnSp>
        <p:nvCxnSpPr>
          <p:cNvPr id="22" name="Straight Arrow Connector 21">
            <a:extLst>
              <a:ext uri="{FF2B5EF4-FFF2-40B4-BE49-F238E27FC236}">
                <a16:creationId xmlns:a16="http://schemas.microsoft.com/office/drawing/2014/main" id="{24C5EFFC-B56A-4108-990E-7D3D86A78C39}"/>
              </a:ext>
            </a:extLst>
          </p:cNvPr>
          <p:cNvCxnSpPr>
            <a:cxnSpLocks/>
            <a:stCxn id="5" idx="0"/>
            <a:endCxn id="9" idx="1"/>
          </p:cNvCxnSpPr>
          <p:nvPr/>
        </p:nvCxnSpPr>
        <p:spPr>
          <a:xfrm rot="5400000" flipH="1" flipV="1">
            <a:off x="1991735" y="2399999"/>
            <a:ext cx="262663" cy="138948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9C6CB9CD-1450-416A-BF5B-1C2F2043A13E}"/>
              </a:ext>
            </a:extLst>
          </p:cNvPr>
          <p:cNvCxnSpPr>
            <a:cxnSpLocks/>
            <a:stCxn id="5" idx="2"/>
            <a:endCxn id="13" idx="1"/>
          </p:cNvCxnSpPr>
          <p:nvPr/>
        </p:nvCxnSpPr>
        <p:spPr>
          <a:xfrm rot="16200000" flipH="1">
            <a:off x="1991735" y="4396306"/>
            <a:ext cx="262663" cy="138948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45" name="Table 44">
            <a:extLst>
              <a:ext uri="{FF2B5EF4-FFF2-40B4-BE49-F238E27FC236}">
                <a16:creationId xmlns:a16="http://schemas.microsoft.com/office/drawing/2014/main" id="{37470B1F-B18F-433E-BA63-D905FD10D6EE}"/>
              </a:ext>
            </a:extLst>
          </p:cNvPr>
          <p:cNvGraphicFramePr/>
          <p:nvPr>
            <p:extLst>
              <p:ext uri="{D42A27DB-BD31-4B8C-83A1-F6EECF244321}">
                <p14:modId xmlns:p14="http://schemas.microsoft.com/office/powerpoint/2010/main" val="287879360"/>
              </p:ext>
            </p:extLst>
          </p:nvPr>
        </p:nvGraphicFramePr>
        <p:xfrm>
          <a:off x="1614526" y="5340311"/>
          <a:ext cx="726642" cy="643773"/>
        </p:xfrm>
        <a:graphic>
          <a:graphicData uri="http://schemas.openxmlformats.org/drawingml/2006/table">
            <a:tbl>
              <a:tblPr firstRow="1" bandRow="1">
                <a:tableStyleId>{5940675A-B579-460E-94D1-54222C63F5DA}</a:tableStyleId>
              </a:tblPr>
              <a:tblGrid>
                <a:gridCol w="242214">
                  <a:extLst>
                    <a:ext uri="{9D8B030D-6E8A-4147-A177-3AD203B41FA5}">
                      <a16:colId xmlns:a16="http://schemas.microsoft.com/office/drawing/2014/main" val="3678614075"/>
                    </a:ext>
                  </a:extLst>
                </a:gridCol>
                <a:gridCol w="242214">
                  <a:extLst>
                    <a:ext uri="{9D8B030D-6E8A-4147-A177-3AD203B41FA5}">
                      <a16:colId xmlns:a16="http://schemas.microsoft.com/office/drawing/2014/main" val="2455516934"/>
                    </a:ext>
                  </a:extLst>
                </a:gridCol>
                <a:gridCol w="242214">
                  <a:extLst>
                    <a:ext uri="{9D8B030D-6E8A-4147-A177-3AD203B41FA5}">
                      <a16:colId xmlns:a16="http://schemas.microsoft.com/office/drawing/2014/main" val="4069997359"/>
                    </a:ext>
                  </a:extLst>
                </a:gridCol>
              </a:tblGrid>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1</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000" b="0" i="0" u="none" strike="noStrike" dirty="0">
                          <a:effectLst/>
                          <a:latin typeface="Arial" panose="020B0604020202020204" pitchFamily="34" charset="0"/>
                        </a:rPr>
                        <a:t>2</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000" b="0" i="0" u="none" strike="noStrike" dirty="0">
                          <a:effectLst/>
                          <a:latin typeface="Arial" panose="020B0604020202020204" pitchFamily="34" charset="0"/>
                        </a:rPr>
                        <a:t>1</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5406571"/>
                  </a:ext>
                </a:extLst>
              </a:tr>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72032120"/>
                  </a:ext>
                </a:extLst>
              </a:tr>
              <a:tr h="214591">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-1</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-2</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-1</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8FAAF4F-D31D-41B1-A0A7-2E2203579097}"/>
                  </a:ext>
                </a:extLst>
              </p:cNvPr>
              <p:cNvSpPr/>
              <p:nvPr/>
            </p:nvSpPr>
            <p:spPr>
              <a:xfrm>
                <a:off x="5508429" y="1946739"/>
                <a:ext cx="567786" cy="742751"/>
              </a:xfrm>
              <a:custGeom>
                <a:avLst/>
                <a:gdLst>
                  <a:gd name="connsiteX0" fmla="*/ 0 w 567786"/>
                  <a:gd name="connsiteY0" fmla="*/ 0 h 742751"/>
                  <a:gd name="connsiteX1" fmla="*/ 567786 w 567786"/>
                  <a:gd name="connsiteY1" fmla="*/ 0 h 742751"/>
                  <a:gd name="connsiteX2" fmla="*/ 567786 w 567786"/>
                  <a:gd name="connsiteY2" fmla="*/ 363948 h 742751"/>
                  <a:gd name="connsiteX3" fmla="*/ 567786 w 567786"/>
                  <a:gd name="connsiteY3" fmla="*/ 742751 h 742751"/>
                  <a:gd name="connsiteX4" fmla="*/ 0 w 567786"/>
                  <a:gd name="connsiteY4" fmla="*/ 742751 h 742751"/>
                  <a:gd name="connsiteX5" fmla="*/ 0 w 567786"/>
                  <a:gd name="connsiteY5" fmla="*/ 371376 h 742751"/>
                  <a:gd name="connsiteX6" fmla="*/ 0 w 567786"/>
                  <a:gd name="connsiteY6" fmla="*/ 0 h 7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86" h="742751" fill="none" extrusionOk="0">
                    <a:moveTo>
                      <a:pt x="0" y="0"/>
                    </a:moveTo>
                    <a:cubicBezTo>
                      <a:pt x="215462" y="-22565"/>
                      <a:pt x="289336" y="59569"/>
                      <a:pt x="567786" y="0"/>
                    </a:cubicBezTo>
                    <a:cubicBezTo>
                      <a:pt x="568965" y="134185"/>
                      <a:pt x="537471" y="207304"/>
                      <a:pt x="567786" y="363948"/>
                    </a:cubicBezTo>
                    <a:cubicBezTo>
                      <a:pt x="598101" y="520592"/>
                      <a:pt x="522864" y="624716"/>
                      <a:pt x="567786" y="742751"/>
                    </a:cubicBezTo>
                    <a:cubicBezTo>
                      <a:pt x="448493" y="750338"/>
                      <a:pt x="194520" y="688409"/>
                      <a:pt x="0" y="742751"/>
                    </a:cubicBezTo>
                    <a:cubicBezTo>
                      <a:pt x="-13200" y="595145"/>
                      <a:pt x="26018" y="541613"/>
                      <a:pt x="0" y="371376"/>
                    </a:cubicBezTo>
                    <a:cubicBezTo>
                      <a:pt x="-26018" y="201140"/>
                      <a:pt x="32035" y="185331"/>
                      <a:pt x="0" y="0"/>
                    </a:cubicBezTo>
                    <a:close/>
                  </a:path>
                  <a:path w="567786" h="742751" stroke="0" extrusionOk="0">
                    <a:moveTo>
                      <a:pt x="0" y="0"/>
                    </a:moveTo>
                    <a:cubicBezTo>
                      <a:pt x="140053" y="-52205"/>
                      <a:pt x="358801" y="19720"/>
                      <a:pt x="567786" y="0"/>
                    </a:cubicBezTo>
                    <a:cubicBezTo>
                      <a:pt x="589876" y="136072"/>
                      <a:pt x="545577" y="207798"/>
                      <a:pt x="567786" y="356520"/>
                    </a:cubicBezTo>
                    <a:cubicBezTo>
                      <a:pt x="589995" y="505242"/>
                      <a:pt x="537054" y="598207"/>
                      <a:pt x="567786" y="742751"/>
                    </a:cubicBezTo>
                    <a:cubicBezTo>
                      <a:pt x="285191" y="764344"/>
                      <a:pt x="247765" y="695562"/>
                      <a:pt x="0" y="742751"/>
                    </a:cubicBezTo>
                    <a:cubicBezTo>
                      <a:pt x="-27639" y="577415"/>
                      <a:pt x="25355" y="486704"/>
                      <a:pt x="0" y="386231"/>
                    </a:cubicBezTo>
                    <a:cubicBezTo>
                      <a:pt x="-25355" y="285758"/>
                      <a:pt x="4069" y="136217"/>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𝑑𝑥</m:t>
                          </m:r>
                        </m:den>
                      </m:f>
                      <m:r>
                        <a:rPr lang="en-US" sz="1600" b="0" i="1" smtClean="0">
                          <a:latin typeface="Cambria Math" panose="02040503050406030204" pitchFamily="18" charset="0"/>
                        </a:rPr>
                        <m:t>𝐼</m:t>
                      </m:r>
                    </m:oMath>
                  </m:oMathPara>
                </a14:m>
                <a:endParaRPr lang="en-US" dirty="0"/>
              </a:p>
            </p:txBody>
          </p:sp>
        </mc:Choice>
        <mc:Fallback xmlns="">
          <p:sp>
            <p:nvSpPr>
              <p:cNvPr id="11" name="Rectangle 10">
                <a:extLst>
                  <a:ext uri="{FF2B5EF4-FFF2-40B4-BE49-F238E27FC236}">
                    <a16:creationId xmlns:a16="http://schemas.microsoft.com/office/drawing/2014/main" id="{F8FAAF4F-D31D-41B1-A0A7-2E2203579097}"/>
                  </a:ext>
                </a:extLst>
              </p:cNvPr>
              <p:cNvSpPr>
                <a:spLocks noRot="1" noChangeAspect="1" noMove="1" noResize="1" noEditPoints="1" noAdjustHandles="1" noChangeArrowheads="1" noChangeShapeType="1" noTextEdit="1"/>
              </p:cNvSpPr>
              <p:nvPr/>
            </p:nvSpPr>
            <p:spPr>
              <a:xfrm>
                <a:off x="5508429" y="1946739"/>
                <a:ext cx="567786" cy="742751"/>
              </a:xfrm>
              <a:prstGeom prst="rect">
                <a:avLst/>
              </a:prstGeom>
              <a:blipFill>
                <a:blip r:embed="rId2"/>
                <a:stretch>
                  <a:fillRect/>
                </a:stretch>
              </a:blipFill>
              <a:ln>
                <a:extLst>
                  <a:ext uri="{C807C97D-BFC1-408E-A445-0C87EB9F89A2}">
                    <ask:lineSketchStyleProps xmlns:ask="http://schemas.microsoft.com/office/drawing/2018/sketchyshapes" sd="920769958">
                      <a:custGeom>
                        <a:avLst/>
                        <a:gdLst>
                          <a:gd name="connsiteX0" fmla="*/ 0 w 567786"/>
                          <a:gd name="connsiteY0" fmla="*/ 0 h 742751"/>
                          <a:gd name="connsiteX1" fmla="*/ 567786 w 567786"/>
                          <a:gd name="connsiteY1" fmla="*/ 0 h 742751"/>
                          <a:gd name="connsiteX2" fmla="*/ 567786 w 567786"/>
                          <a:gd name="connsiteY2" fmla="*/ 363948 h 742751"/>
                          <a:gd name="connsiteX3" fmla="*/ 567786 w 567786"/>
                          <a:gd name="connsiteY3" fmla="*/ 742751 h 742751"/>
                          <a:gd name="connsiteX4" fmla="*/ 0 w 567786"/>
                          <a:gd name="connsiteY4" fmla="*/ 742751 h 742751"/>
                          <a:gd name="connsiteX5" fmla="*/ 0 w 567786"/>
                          <a:gd name="connsiteY5" fmla="*/ 371376 h 742751"/>
                          <a:gd name="connsiteX6" fmla="*/ 0 w 567786"/>
                          <a:gd name="connsiteY6" fmla="*/ 0 h 7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86" h="742751" fill="none" extrusionOk="0">
                            <a:moveTo>
                              <a:pt x="0" y="0"/>
                            </a:moveTo>
                            <a:cubicBezTo>
                              <a:pt x="215462" y="-22565"/>
                              <a:pt x="289336" y="59569"/>
                              <a:pt x="567786" y="0"/>
                            </a:cubicBezTo>
                            <a:cubicBezTo>
                              <a:pt x="568965" y="134185"/>
                              <a:pt x="537471" y="207304"/>
                              <a:pt x="567786" y="363948"/>
                            </a:cubicBezTo>
                            <a:cubicBezTo>
                              <a:pt x="598101" y="520592"/>
                              <a:pt x="522864" y="624716"/>
                              <a:pt x="567786" y="742751"/>
                            </a:cubicBezTo>
                            <a:cubicBezTo>
                              <a:pt x="448493" y="750338"/>
                              <a:pt x="194520" y="688409"/>
                              <a:pt x="0" y="742751"/>
                            </a:cubicBezTo>
                            <a:cubicBezTo>
                              <a:pt x="-13200" y="595145"/>
                              <a:pt x="26018" y="541613"/>
                              <a:pt x="0" y="371376"/>
                            </a:cubicBezTo>
                            <a:cubicBezTo>
                              <a:pt x="-26018" y="201140"/>
                              <a:pt x="32035" y="185331"/>
                              <a:pt x="0" y="0"/>
                            </a:cubicBezTo>
                            <a:close/>
                          </a:path>
                          <a:path w="567786" h="742751" stroke="0" extrusionOk="0">
                            <a:moveTo>
                              <a:pt x="0" y="0"/>
                            </a:moveTo>
                            <a:cubicBezTo>
                              <a:pt x="140053" y="-52205"/>
                              <a:pt x="358801" y="19720"/>
                              <a:pt x="567786" y="0"/>
                            </a:cubicBezTo>
                            <a:cubicBezTo>
                              <a:pt x="589876" y="136072"/>
                              <a:pt x="545577" y="207798"/>
                              <a:pt x="567786" y="356520"/>
                            </a:cubicBezTo>
                            <a:cubicBezTo>
                              <a:pt x="589995" y="505242"/>
                              <a:pt x="537054" y="598207"/>
                              <a:pt x="567786" y="742751"/>
                            </a:cubicBezTo>
                            <a:cubicBezTo>
                              <a:pt x="285191" y="764344"/>
                              <a:pt x="247765" y="695562"/>
                              <a:pt x="0" y="742751"/>
                            </a:cubicBezTo>
                            <a:cubicBezTo>
                              <a:pt x="-27639" y="577415"/>
                              <a:pt x="25355" y="486704"/>
                              <a:pt x="0" y="386231"/>
                            </a:cubicBezTo>
                            <a:cubicBezTo>
                              <a:pt x="-25355" y="285758"/>
                              <a:pt x="4069" y="136217"/>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31914BEB-559E-4C73-99A9-0905D05A0C90}"/>
                  </a:ext>
                </a:extLst>
              </p:cNvPr>
              <p:cNvSpPr/>
              <p:nvPr/>
            </p:nvSpPr>
            <p:spPr>
              <a:xfrm>
                <a:off x="5508429" y="5490356"/>
                <a:ext cx="567786" cy="742751"/>
              </a:xfrm>
              <a:custGeom>
                <a:avLst/>
                <a:gdLst>
                  <a:gd name="connsiteX0" fmla="*/ 0 w 567786"/>
                  <a:gd name="connsiteY0" fmla="*/ 0 h 742751"/>
                  <a:gd name="connsiteX1" fmla="*/ 567786 w 567786"/>
                  <a:gd name="connsiteY1" fmla="*/ 0 h 742751"/>
                  <a:gd name="connsiteX2" fmla="*/ 567786 w 567786"/>
                  <a:gd name="connsiteY2" fmla="*/ 363948 h 742751"/>
                  <a:gd name="connsiteX3" fmla="*/ 567786 w 567786"/>
                  <a:gd name="connsiteY3" fmla="*/ 742751 h 742751"/>
                  <a:gd name="connsiteX4" fmla="*/ 0 w 567786"/>
                  <a:gd name="connsiteY4" fmla="*/ 742751 h 742751"/>
                  <a:gd name="connsiteX5" fmla="*/ 0 w 567786"/>
                  <a:gd name="connsiteY5" fmla="*/ 371376 h 742751"/>
                  <a:gd name="connsiteX6" fmla="*/ 0 w 567786"/>
                  <a:gd name="connsiteY6" fmla="*/ 0 h 7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86" h="742751" fill="none" extrusionOk="0">
                    <a:moveTo>
                      <a:pt x="0" y="0"/>
                    </a:moveTo>
                    <a:cubicBezTo>
                      <a:pt x="215462" y="-22565"/>
                      <a:pt x="289336" y="59569"/>
                      <a:pt x="567786" y="0"/>
                    </a:cubicBezTo>
                    <a:cubicBezTo>
                      <a:pt x="568965" y="134185"/>
                      <a:pt x="537471" y="207304"/>
                      <a:pt x="567786" y="363948"/>
                    </a:cubicBezTo>
                    <a:cubicBezTo>
                      <a:pt x="598101" y="520592"/>
                      <a:pt x="522864" y="624716"/>
                      <a:pt x="567786" y="742751"/>
                    </a:cubicBezTo>
                    <a:cubicBezTo>
                      <a:pt x="448493" y="750338"/>
                      <a:pt x="194520" y="688409"/>
                      <a:pt x="0" y="742751"/>
                    </a:cubicBezTo>
                    <a:cubicBezTo>
                      <a:pt x="-13200" y="595145"/>
                      <a:pt x="26018" y="541613"/>
                      <a:pt x="0" y="371376"/>
                    </a:cubicBezTo>
                    <a:cubicBezTo>
                      <a:pt x="-26018" y="201140"/>
                      <a:pt x="32035" y="185331"/>
                      <a:pt x="0" y="0"/>
                    </a:cubicBezTo>
                    <a:close/>
                  </a:path>
                  <a:path w="567786" h="742751" stroke="0" extrusionOk="0">
                    <a:moveTo>
                      <a:pt x="0" y="0"/>
                    </a:moveTo>
                    <a:cubicBezTo>
                      <a:pt x="140053" y="-52205"/>
                      <a:pt x="358801" y="19720"/>
                      <a:pt x="567786" y="0"/>
                    </a:cubicBezTo>
                    <a:cubicBezTo>
                      <a:pt x="589876" y="136072"/>
                      <a:pt x="545577" y="207798"/>
                      <a:pt x="567786" y="356520"/>
                    </a:cubicBezTo>
                    <a:cubicBezTo>
                      <a:pt x="589995" y="505242"/>
                      <a:pt x="537054" y="598207"/>
                      <a:pt x="567786" y="742751"/>
                    </a:cubicBezTo>
                    <a:cubicBezTo>
                      <a:pt x="285191" y="764344"/>
                      <a:pt x="247765" y="695562"/>
                      <a:pt x="0" y="742751"/>
                    </a:cubicBezTo>
                    <a:cubicBezTo>
                      <a:pt x="-27639" y="577415"/>
                      <a:pt x="25355" y="486704"/>
                      <a:pt x="0" y="386231"/>
                    </a:cubicBezTo>
                    <a:cubicBezTo>
                      <a:pt x="-25355" y="285758"/>
                      <a:pt x="4069" y="136217"/>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𝑑𝑦</m:t>
                          </m:r>
                        </m:den>
                      </m:f>
                      <m:r>
                        <a:rPr lang="en-US" sz="1600" b="0" i="1" smtClean="0">
                          <a:latin typeface="Cambria Math" panose="02040503050406030204" pitchFamily="18" charset="0"/>
                        </a:rPr>
                        <m:t>𝐼</m:t>
                      </m:r>
                    </m:oMath>
                  </m:oMathPara>
                </a14:m>
                <a:endParaRPr lang="en-US" dirty="0"/>
              </a:p>
            </p:txBody>
          </p:sp>
        </mc:Choice>
        <mc:Fallback xmlns="">
          <p:sp>
            <p:nvSpPr>
              <p:cNvPr id="48" name="Rectangle 47">
                <a:extLst>
                  <a:ext uri="{FF2B5EF4-FFF2-40B4-BE49-F238E27FC236}">
                    <a16:creationId xmlns:a16="http://schemas.microsoft.com/office/drawing/2014/main" id="{31914BEB-559E-4C73-99A9-0905D05A0C90}"/>
                  </a:ext>
                </a:extLst>
              </p:cNvPr>
              <p:cNvSpPr>
                <a:spLocks noRot="1" noChangeAspect="1" noMove="1" noResize="1" noEditPoints="1" noAdjustHandles="1" noChangeArrowheads="1" noChangeShapeType="1" noTextEdit="1"/>
              </p:cNvSpPr>
              <p:nvPr/>
            </p:nvSpPr>
            <p:spPr>
              <a:xfrm>
                <a:off x="5508429" y="5490356"/>
                <a:ext cx="567786" cy="742751"/>
              </a:xfrm>
              <a:prstGeom prst="rect">
                <a:avLst/>
              </a:prstGeom>
              <a:blipFill>
                <a:blip r:embed="rId3"/>
                <a:stretch>
                  <a:fillRect/>
                </a:stretch>
              </a:blipFill>
              <a:ln>
                <a:extLst>
                  <a:ext uri="{C807C97D-BFC1-408E-A445-0C87EB9F89A2}">
                    <ask:lineSketchStyleProps xmlns:ask="http://schemas.microsoft.com/office/drawing/2018/sketchyshapes" sd="920769958">
                      <a:custGeom>
                        <a:avLst/>
                        <a:gdLst>
                          <a:gd name="connsiteX0" fmla="*/ 0 w 567786"/>
                          <a:gd name="connsiteY0" fmla="*/ 0 h 742751"/>
                          <a:gd name="connsiteX1" fmla="*/ 567786 w 567786"/>
                          <a:gd name="connsiteY1" fmla="*/ 0 h 742751"/>
                          <a:gd name="connsiteX2" fmla="*/ 567786 w 567786"/>
                          <a:gd name="connsiteY2" fmla="*/ 363948 h 742751"/>
                          <a:gd name="connsiteX3" fmla="*/ 567786 w 567786"/>
                          <a:gd name="connsiteY3" fmla="*/ 742751 h 742751"/>
                          <a:gd name="connsiteX4" fmla="*/ 0 w 567786"/>
                          <a:gd name="connsiteY4" fmla="*/ 742751 h 742751"/>
                          <a:gd name="connsiteX5" fmla="*/ 0 w 567786"/>
                          <a:gd name="connsiteY5" fmla="*/ 371376 h 742751"/>
                          <a:gd name="connsiteX6" fmla="*/ 0 w 567786"/>
                          <a:gd name="connsiteY6" fmla="*/ 0 h 7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86" h="742751" fill="none" extrusionOk="0">
                            <a:moveTo>
                              <a:pt x="0" y="0"/>
                            </a:moveTo>
                            <a:cubicBezTo>
                              <a:pt x="215462" y="-22565"/>
                              <a:pt x="289336" y="59569"/>
                              <a:pt x="567786" y="0"/>
                            </a:cubicBezTo>
                            <a:cubicBezTo>
                              <a:pt x="568965" y="134185"/>
                              <a:pt x="537471" y="207304"/>
                              <a:pt x="567786" y="363948"/>
                            </a:cubicBezTo>
                            <a:cubicBezTo>
                              <a:pt x="598101" y="520592"/>
                              <a:pt x="522864" y="624716"/>
                              <a:pt x="567786" y="742751"/>
                            </a:cubicBezTo>
                            <a:cubicBezTo>
                              <a:pt x="448493" y="750338"/>
                              <a:pt x="194520" y="688409"/>
                              <a:pt x="0" y="742751"/>
                            </a:cubicBezTo>
                            <a:cubicBezTo>
                              <a:pt x="-13200" y="595145"/>
                              <a:pt x="26018" y="541613"/>
                              <a:pt x="0" y="371376"/>
                            </a:cubicBezTo>
                            <a:cubicBezTo>
                              <a:pt x="-26018" y="201140"/>
                              <a:pt x="32035" y="185331"/>
                              <a:pt x="0" y="0"/>
                            </a:cubicBezTo>
                            <a:close/>
                          </a:path>
                          <a:path w="567786" h="742751" stroke="0" extrusionOk="0">
                            <a:moveTo>
                              <a:pt x="0" y="0"/>
                            </a:moveTo>
                            <a:cubicBezTo>
                              <a:pt x="140053" y="-52205"/>
                              <a:pt x="358801" y="19720"/>
                              <a:pt x="567786" y="0"/>
                            </a:cubicBezTo>
                            <a:cubicBezTo>
                              <a:pt x="589876" y="136072"/>
                              <a:pt x="545577" y="207798"/>
                              <a:pt x="567786" y="356520"/>
                            </a:cubicBezTo>
                            <a:cubicBezTo>
                              <a:pt x="589995" y="505242"/>
                              <a:pt x="537054" y="598207"/>
                              <a:pt x="567786" y="742751"/>
                            </a:cubicBezTo>
                            <a:cubicBezTo>
                              <a:pt x="285191" y="764344"/>
                              <a:pt x="247765" y="695562"/>
                              <a:pt x="0" y="742751"/>
                            </a:cubicBezTo>
                            <a:cubicBezTo>
                              <a:pt x="-27639" y="577415"/>
                              <a:pt x="25355" y="486704"/>
                              <a:pt x="0" y="386231"/>
                            </a:cubicBezTo>
                            <a:cubicBezTo>
                              <a:pt x="-25355" y="285758"/>
                              <a:pt x="4069" y="136217"/>
                              <a:pt x="0" y="0"/>
                            </a:cubicBezTo>
                            <a:close/>
                          </a:path>
                        </a:pathLst>
                      </a:custGeom>
                      <ask:type>
                        <ask:lineSketchScribble/>
                      </ask:type>
                    </ask:lineSketchStyleProps>
                  </a:ext>
                </a:extLst>
              </a:ln>
            </p:spPr>
            <p:txBody>
              <a:bodyPr/>
              <a:lstStyle/>
              <a:p>
                <a:r>
                  <a:rPr lang="id-ID">
                    <a:noFill/>
                  </a:rPr>
                  <a:t> </a:t>
                </a:r>
              </a:p>
            </p:txBody>
          </p:sp>
        </mc:Fallback>
      </mc:AlternateContent>
      <p:pic>
        <p:nvPicPr>
          <p:cNvPr id="5" name="Picture 4">
            <a:extLst>
              <a:ext uri="{FF2B5EF4-FFF2-40B4-BE49-F238E27FC236}">
                <a16:creationId xmlns:a16="http://schemas.microsoft.com/office/drawing/2014/main" id="{CBFBDD68-122C-41A3-92E4-CA8E8A8B5218}"/>
              </a:ext>
            </a:extLst>
          </p:cNvPr>
          <p:cNvPicPr>
            <a:picLocks noChangeAspect="1"/>
          </p:cNvPicPr>
          <p:nvPr/>
        </p:nvPicPr>
        <p:blipFill>
          <a:blip r:embed="rId4"/>
          <a:stretch>
            <a:fillRect/>
          </a:stretch>
        </p:blipFill>
        <p:spPr>
          <a:xfrm>
            <a:off x="132216" y="3226073"/>
            <a:ext cx="2592214" cy="1733646"/>
          </a:xfrm>
          <a:prstGeom prst="rect">
            <a:avLst/>
          </a:prstGeom>
        </p:spPr>
      </p:pic>
      <p:pic>
        <p:nvPicPr>
          <p:cNvPr id="9" name="Picture 8">
            <a:extLst>
              <a:ext uri="{FF2B5EF4-FFF2-40B4-BE49-F238E27FC236}">
                <a16:creationId xmlns:a16="http://schemas.microsoft.com/office/drawing/2014/main" id="{731331E0-F0E8-40B0-8F63-36A19E5E5E96}"/>
              </a:ext>
            </a:extLst>
          </p:cNvPr>
          <p:cNvPicPr>
            <a:picLocks noChangeAspect="1"/>
          </p:cNvPicPr>
          <p:nvPr/>
        </p:nvPicPr>
        <p:blipFill>
          <a:blip r:embed="rId5"/>
          <a:stretch>
            <a:fillRect/>
          </a:stretch>
        </p:blipFill>
        <p:spPr>
          <a:xfrm>
            <a:off x="2817810" y="1946739"/>
            <a:ext cx="2592213" cy="2033341"/>
          </a:xfrm>
          <a:prstGeom prst="rect">
            <a:avLst/>
          </a:prstGeom>
        </p:spPr>
      </p:pic>
      <p:pic>
        <p:nvPicPr>
          <p:cNvPr id="13" name="Picture 12">
            <a:extLst>
              <a:ext uri="{FF2B5EF4-FFF2-40B4-BE49-F238E27FC236}">
                <a16:creationId xmlns:a16="http://schemas.microsoft.com/office/drawing/2014/main" id="{6A62BFB0-2519-42B0-8FA0-DC38886F6749}"/>
              </a:ext>
            </a:extLst>
          </p:cNvPr>
          <p:cNvPicPr>
            <a:picLocks noChangeAspect="1"/>
          </p:cNvPicPr>
          <p:nvPr/>
        </p:nvPicPr>
        <p:blipFill>
          <a:blip r:embed="rId6"/>
          <a:stretch>
            <a:fillRect/>
          </a:stretch>
        </p:blipFill>
        <p:spPr>
          <a:xfrm>
            <a:off x="2817810" y="4211657"/>
            <a:ext cx="2568431" cy="2021450"/>
          </a:xfrm>
          <a:prstGeom prst="rect">
            <a:avLst/>
          </a:prstGeom>
        </p:spPr>
      </p:pic>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84705CF-7CB7-4ABC-A58F-9CA430BFC3C7}"/>
                  </a:ext>
                </a:extLst>
              </p:cNvPr>
              <p:cNvSpPr/>
              <p:nvPr/>
            </p:nvSpPr>
            <p:spPr>
              <a:xfrm>
                <a:off x="5957775" y="3101639"/>
                <a:ext cx="2303722" cy="879628"/>
              </a:xfrm>
              <a:custGeom>
                <a:avLst/>
                <a:gdLst>
                  <a:gd name="connsiteX0" fmla="*/ 0 w 2303722"/>
                  <a:gd name="connsiteY0" fmla="*/ 0 h 879628"/>
                  <a:gd name="connsiteX1" fmla="*/ 575931 w 2303722"/>
                  <a:gd name="connsiteY1" fmla="*/ 0 h 879628"/>
                  <a:gd name="connsiteX2" fmla="*/ 1197935 w 2303722"/>
                  <a:gd name="connsiteY2" fmla="*/ 0 h 879628"/>
                  <a:gd name="connsiteX3" fmla="*/ 1773866 w 2303722"/>
                  <a:gd name="connsiteY3" fmla="*/ 0 h 879628"/>
                  <a:gd name="connsiteX4" fmla="*/ 2303722 w 2303722"/>
                  <a:gd name="connsiteY4" fmla="*/ 0 h 879628"/>
                  <a:gd name="connsiteX5" fmla="*/ 2303722 w 2303722"/>
                  <a:gd name="connsiteY5" fmla="*/ 457407 h 879628"/>
                  <a:gd name="connsiteX6" fmla="*/ 2303722 w 2303722"/>
                  <a:gd name="connsiteY6" fmla="*/ 879628 h 879628"/>
                  <a:gd name="connsiteX7" fmla="*/ 1750829 w 2303722"/>
                  <a:gd name="connsiteY7" fmla="*/ 879628 h 879628"/>
                  <a:gd name="connsiteX8" fmla="*/ 1174898 w 2303722"/>
                  <a:gd name="connsiteY8" fmla="*/ 879628 h 879628"/>
                  <a:gd name="connsiteX9" fmla="*/ 668079 w 2303722"/>
                  <a:gd name="connsiteY9" fmla="*/ 879628 h 879628"/>
                  <a:gd name="connsiteX10" fmla="*/ 0 w 2303722"/>
                  <a:gd name="connsiteY10" fmla="*/ 879628 h 879628"/>
                  <a:gd name="connsiteX11" fmla="*/ 0 w 2303722"/>
                  <a:gd name="connsiteY11" fmla="*/ 448610 h 879628"/>
                  <a:gd name="connsiteX12" fmla="*/ 0 w 2303722"/>
                  <a:gd name="connsiteY12" fmla="*/ 0 h 87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3722" h="879628" fill="none" extrusionOk="0">
                    <a:moveTo>
                      <a:pt x="0" y="0"/>
                    </a:moveTo>
                    <a:cubicBezTo>
                      <a:pt x="183693" y="-9641"/>
                      <a:pt x="380846" y="66143"/>
                      <a:pt x="575931" y="0"/>
                    </a:cubicBezTo>
                    <a:cubicBezTo>
                      <a:pt x="771016" y="-66143"/>
                      <a:pt x="907715" y="73311"/>
                      <a:pt x="1197935" y="0"/>
                    </a:cubicBezTo>
                    <a:cubicBezTo>
                      <a:pt x="1488155" y="-73311"/>
                      <a:pt x="1608028" y="2166"/>
                      <a:pt x="1773866" y="0"/>
                    </a:cubicBezTo>
                    <a:cubicBezTo>
                      <a:pt x="1939704" y="-2166"/>
                      <a:pt x="2068600" y="37198"/>
                      <a:pt x="2303722" y="0"/>
                    </a:cubicBezTo>
                    <a:cubicBezTo>
                      <a:pt x="2336362" y="202505"/>
                      <a:pt x="2295873" y="355842"/>
                      <a:pt x="2303722" y="457407"/>
                    </a:cubicBezTo>
                    <a:cubicBezTo>
                      <a:pt x="2311571" y="558972"/>
                      <a:pt x="2255874" y="686943"/>
                      <a:pt x="2303722" y="879628"/>
                    </a:cubicBezTo>
                    <a:cubicBezTo>
                      <a:pt x="2168868" y="925266"/>
                      <a:pt x="1910221" y="877947"/>
                      <a:pt x="1750829" y="879628"/>
                    </a:cubicBezTo>
                    <a:cubicBezTo>
                      <a:pt x="1591437" y="881309"/>
                      <a:pt x="1338132" y="818271"/>
                      <a:pt x="1174898" y="879628"/>
                    </a:cubicBezTo>
                    <a:cubicBezTo>
                      <a:pt x="1011664" y="940985"/>
                      <a:pt x="917861" y="836480"/>
                      <a:pt x="668079" y="879628"/>
                    </a:cubicBezTo>
                    <a:cubicBezTo>
                      <a:pt x="418297" y="922776"/>
                      <a:pt x="193880" y="839202"/>
                      <a:pt x="0" y="879628"/>
                    </a:cubicBezTo>
                    <a:cubicBezTo>
                      <a:pt x="-24549" y="736206"/>
                      <a:pt x="47215" y="635668"/>
                      <a:pt x="0" y="448610"/>
                    </a:cubicBezTo>
                    <a:cubicBezTo>
                      <a:pt x="-47215" y="261552"/>
                      <a:pt x="20550" y="214957"/>
                      <a:pt x="0" y="0"/>
                    </a:cubicBezTo>
                    <a:close/>
                  </a:path>
                  <a:path w="2303722" h="879628" stroke="0" extrusionOk="0">
                    <a:moveTo>
                      <a:pt x="0" y="0"/>
                    </a:moveTo>
                    <a:cubicBezTo>
                      <a:pt x="253887" y="-25214"/>
                      <a:pt x="430756" y="65490"/>
                      <a:pt x="552893" y="0"/>
                    </a:cubicBezTo>
                    <a:cubicBezTo>
                      <a:pt x="675030" y="-65490"/>
                      <a:pt x="931869" y="2332"/>
                      <a:pt x="1082749" y="0"/>
                    </a:cubicBezTo>
                    <a:cubicBezTo>
                      <a:pt x="1233629" y="-2332"/>
                      <a:pt x="1514650" y="27180"/>
                      <a:pt x="1704754" y="0"/>
                    </a:cubicBezTo>
                    <a:cubicBezTo>
                      <a:pt x="1894859" y="-27180"/>
                      <a:pt x="2135433" y="55401"/>
                      <a:pt x="2303722" y="0"/>
                    </a:cubicBezTo>
                    <a:cubicBezTo>
                      <a:pt x="2346116" y="138576"/>
                      <a:pt x="2290245" y="341635"/>
                      <a:pt x="2303722" y="431018"/>
                    </a:cubicBezTo>
                    <a:cubicBezTo>
                      <a:pt x="2317199" y="520401"/>
                      <a:pt x="2261025" y="784660"/>
                      <a:pt x="2303722" y="879628"/>
                    </a:cubicBezTo>
                    <a:cubicBezTo>
                      <a:pt x="2197054" y="917347"/>
                      <a:pt x="2005823" y="867740"/>
                      <a:pt x="1773866" y="879628"/>
                    </a:cubicBezTo>
                    <a:cubicBezTo>
                      <a:pt x="1541909" y="891516"/>
                      <a:pt x="1415596" y="856947"/>
                      <a:pt x="1151861" y="879628"/>
                    </a:cubicBezTo>
                    <a:cubicBezTo>
                      <a:pt x="888126" y="902309"/>
                      <a:pt x="766604" y="866342"/>
                      <a:pt x="598968" y="879628"/>
                    </a:cubicBezTo>
                    <a:cubicBezTo>
                      <a:pt x="431332" y="892914"/>
                      <a:pt x="181625" y="825883"/>
                      <a:pt x="0" y="879628"/>
                    </a:cubicBezTo>
                    <a:cubicBezTo>
                      <a:pt x="-31900" y="794218"/>
                      <a:pt x="32135" y="651340"/>
                      <a:pt x="0" y="457407"/>
                    </a:cubicBezTo>
                    <a:cubicBezTo>
                      <a:pt x="-32135" y="263474"/>
                      <a:pt x="44245" y="133377"/>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rad>
                        <m:radPr>
                          <m:degHide m:val="on"/>
                          <m:ctrlPr>
                            <a:rPr lang="en-US" sz="1600" b="0" i="1" smtClean="0">
                              <a:latin typeface="Cambria Math" panose="02040503050406030204" pitchFamily="18" charset="0"/>
                            </a:rPr>
                          </m:ctrlPr>
                        </m:radPr>
                        <m:deg/>
                        <m:e>
                          <m:sSup>
                            <m:sSupPr>
                              <m:ctrlPr>
                                <a:rPr lang="en-US" b="0" i="1" dirty="0" smtClean="0">
                                  <a:latin typeface="Cambria Math" panose="02040503050406030204" pitchFamily="18" charset="0"/>
                                </a:rPr>
                              </m:ctrlPr>
                            </m:sSupPr>
                            <m:e>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𝑑𝑥</m:t>
                                      </m:r>
                                    </m:den>
                                  </m:f>
                                  <m:r>
                                    <a:rPr lang="en-US" sz="1600" i="1">
                                      <a:latin typeface="Cambria Math" panose="02040503050406030204" pitchFamily="18" charset="0"/>
                                    </a:rPr>
                                    <m:t>𝐼</m:t>
                                  </m:r>
                                  <m:r>
                                    <m:rPr>
                                      <m:nor/>
                                    </m:rPr>
                                    <a:rPr lang="en-US" dirty="0"/>
                                    <m:t> </m:t>
                                  </m:r>
                                </m:e>
                              </m:d>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m:t>
                                      </m:r>
                                      <m:r>
                                        <a:rPr lang="en-US" sz="1600" b="0" i="1" smtClean="0">
                                          <a:latin typeface="Cambria Math" panose="02040503050406030204" pitchFamily="18" charset="0"/>
                                        </a:rPr>
                                        <m:t>𝑦</m:t>
                                      </m:r>
                                    </m:den>
                                  </m:f>
                                  <m:r>
                                    <a:rPr lang="en-US" sz="1600" i="1">
                                      <a:latin typeface="Cambria Math" panose="02040503050406030204" pitchFamily="18" charset="0"/>
                                    </a:rPr>
                                    <m:t>𝐼</m:t>
                                  </m:r>
                                  <m:r>
                                    <m:rPr>
                                      <m:nor/>
                                    </m:rPr>
                                    <a:rPr lang="en-US" dirty="0"/>
                                    <m:t> </m:t>
                                  </m:r>
                                </m:e>
                              </m:d>
                            </m:e>
                            <m:sup>
                              <m:r>
                                <a:rPr lang="en-US" i="1" dirty="0">
                                  <a:latin typeface="Cambria Math" panose="02040503050406030204" pitchFamily="18" charset="0"/>
                                </a:rPr>
                                <m:t>2</m:t>
                              </m:r>
                            </m:sup>
                          </m:sSup>
                        </m:e>
                      </m:rad>
                    </m:oMath>
                  </m:oMathPara>
                </a14:m>
                <a:endParaRPr lang="en-US" dirty="0"/>
              </a:p>
            </p:txBody>
          </p:sp>
        </mc:Choice>
        <mc:Fallback xmlns="">
          <p:sp>
            <p:nvSpPr>
              <p:cNvPr id="64" name="Rectangle 63">
                <a:extLst>
                  <a:ext uri="{FF2B5EF4-FFF2-40B4-BE49-F238E27FC236}">
                    <a16:creationId xmlns:a16="http://schemas.microsoft.com/office/drawing/2014/main" id="{084705CF-7CB7-4ABC-A58F-9CA430BFC3C7}"/>
                  </a:ext>
                </a:extLst>
              </p:cNvPr>
              <p:cNvSpPr>
                <a:spLocks noRot="1" noChangeAspect="1" noMove="1" noResize="1" noEditPoints="1" noAdjustHandles="1" noChangeArrowheads="1" noChangeShapeType="1" noTextEdit="1"/>
              </p:cNvSpPr>
              <p:nvPr/>
            </p:nvSpPr>
            <p:spPr>
              <a:xfrm>
                <a:off x="5957775" y="3101639"/>
                <a:ext cx="2303722" cy="879628"/>
              </a:xfrm>
              <a:prstGeom prst="rect">
                <a:avLst/>
              </a:prstGeom>
              <a:blipFill>
                <a:blip r:embed="rId7"/>
                <a:stretch>
                  <a:fillRect/>
                </a:stretch>
              </a:blipFill>
              <a:ln>
                <a:extLst>
                  <a:ext uri="{C807C97D-BFC1-408E-A445-0C87EB9F89A2}">
                    <ask:lineSketchStyleProps xmlns:ask="http://schemas.microsoft.com/office/drawing/2018/sketchyshapes" sd="920769958">
                      <a:custGeom>
                        <a:avLst/>
                        <a:gdLst>
                          <a:gd name="connsiteX0" fmla="*/ 0 w 2303722"/>
                          <a:gd name="connsiteY0" fmla="*/ 0 h 879628"/>
                          <a:gd name="connsiteX1" fmla="*/ 575931 w 2303722"/>
                          <a:gd name="connsiteY1" fmla="*/ 0 h 879628"/>
                          <a:gd name="connsiteX2" fmla="*/ 1197935 w 2303722"/>
                          <a:gd name="connsiteY2" fmla="*/ 0 h 879628"/>
                          <a:gd name="connsiteX3" fmla="*/ 1773866 w 2303722"/>
                          <a:gd name="connsiteY3" fmla="*/ 0 h 879628"/>
                          <a:gd name="connsiteX4" fmla="*/ 2303722 w 2303722"/>
                          <a:gd name="connsiteY4" fmla="*/ 0 h 879628"/>
                          <a:gd name="connsiteX5" fmla="*/ 2303722 w 2303722"/>
                          <a:gd name="connsiteY5" fmla="*/ 457407 h 879628"/>
                          <a:gd name="connsiteX6" fmla="*/ 2303722 w 2303722"/>
                          <a:gd name="connsiteY6" fmla="*/ 879628 h 879628"/>
                          <a:gd name="connsiteX7" fmla="*/ 1750829 w 2303722"/>
                          <a:gd name="connsiteY7" fmla="*/ 879628 h 879628"/>
                          <a:gd name="connsiteX8" fmla="*/ 1174898 w 2303722"/>
                          <a:gd name="connsiteY8" fmla="*/ 879628 h 879628"/>
                          <a:gd name="connsiteX9" fmla="*/ 668079 w 2303722"/>
                          <a:gd name="connsiteY9" fmla="*/ 879628 h 879628"/>
                          <a:gd name="connsiteX10" fmla="*/ 0 w 2303722"/>
                          <a:gd name="connsiteY10" fmla="*/ 879628 h 879628"/>
                          <a:gd name="connsiteX11" fmla="*/ 0 w 2303722"/>
                          <a:gd name="connsiteY11" fmla="*/ 448610 h 879628"/>
                          <a:gd name="connsiteX12" fmla="*/ 0 w 2303722"/>
                          <a:gd name="connsiteY12" fmla="*/ 0 h 87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3722" h="879628" fill="none" extrusionOk="0">
                            <a:moveTo>
                              <a:pt x="0" y="0"/>
                            </a:moveTo>
                            <a:cubicBezTo>
                              <a:pt x="183693" y="-9641"/>
                              <a:pt x="380846" y="66143"/>
                              <a:pt x="575931" y="0"/>
                            </a:cubicBezTo>
                            <a:cubicBezTo>
                              <a:pt x="771016" y="-66143"/>
                              <a:pt x="907715" y="73311"/>
                              <a:pt x="1197935" y="0"/>
                            </a:cubicBezTo>
                            <a:cubicBezTo>
                              <a:pt x="1488155" y="-73311"/>
                              <a:pt x="1608028" y="2166"/>
                              <a:pt x="1773866" y="0"/>
                            </a:cubicBezTo>
                            <a:cubicBezTo>
                              <a:pt x="1939704" y="-2166"/>
                              <a:pt x="2068600" y="37198"/>
                              <a:pt x="2303722" y="0"/>
                            </a:cubicBezTo>
                            <a:cubicBezTo>
                              <a:pt x="2336362" y="202505"/>
                              <a:pt x="2295873" y="355842"/>
                              <a:pt x="2303722" y="457407"/>
                            </a:cubicBezTo>
                            <a:cubicBezTo>
                              <a:pt x="2311571" y="558972"/>
                              <a:pt x="2255874" y="686943"/>
                              <a:pt x="2303722" y="879628"/>
                            </a:cubicBezTo>
                            <a:cubicBezTo>
                              <a:pt x="2168868" y="925266"/>
                              <a:pt x="1910221" y="877947"/>
                              <a:pt x="1750829" y="879628"/>
                            </a:cubicBezTo>
                            <a:cubicBezTo>
                              <a:pt x="1591437" y="881309"/>
                              <a:pt x="1338132" y="818271"/>
                              <a:pt x="1174898" y="879628"/>
                            </a:cubicBezTo>
                            <a:cubicBezTo>
                              <a:pt x="1011664" y="940985"/>
                              <a:pt x="917861" y="836480"/>
                              <a:pt x="668079" y="879628"/>
                            </a:cubicBezTo>
                            <a:cubicBezTo>
                              <a:pt x="418297" y="922776"/>
                              <a:pt x="193880" y="839202"/>
                              <a:pt x="0" y="879628"/>
                            </a:cubicBezTo>
                            <a:cubicBezTo>
                              <a:pt x="-24549" y="736206"/>
                              <a:pt x="47215" y="635668"/>
                              <a:pt x="0" y="448610"/>
                            </a:cubicBezTo>
                            <a:cubicBezTo>
                              <a:pt x="-47215" y="261552"/>
                              <a:pt x="20550" y="214957"/>
                              <a:pt x="0" y="0"/>
                            </a:cubicBezTo>
                            <a:close/>
                          </a:path>
                          <a:path w="2303722" h="879628" stroke="0" extrusionOk="0">
                            <a:moveTo>
                              <a:pt x="0" y="0"/>
                            </a:moveTo>
                            <a:cubicBezTo>
                              <a:pt x="253887" y="-25214"/>
                              <a:pt x="430756" y="65490"/>
                              <a:pt x="552893" y="0"/>
                            </a:cubicBezTo>
                            <a:cubicBezTo>
                              <a:pt x="675030" y="-65490"/>
                              <a:pt x="931869" y="2332"/>
                              <a:pt x="1082749" y="0"/>
                            </a:cubicBezTo>
                            <a:cubicBezTo>
                              <a:pt x="1233629" y="-2332"/>
                              <a:pt x="1514650" y="27180"/>
                              <a:pt x="1704754" y="0"/>
                            </a:cubicBezTo>
                            <a:cubicBezTo>
                              <a:pt x="1894859" y="-27180"/>
                              <a:pt x="2135433" y="55401"/>
                              <a:pt x="2303722" y="0"/>
                            </a:cubicBezTo>
                            <a:cubicBezTo>
                              <a:pt x="2346116" y="138576"/>
                              <a:pt x="2290245" y="341635"/>
                              <a:pt x="2303722" y="431018"/>
                            </a:cubicBezTo>
                            <a:cubicBezTo>
                              <a:pt x="2317199" y="520401"/>
                              <a:pt x="2261025" y="784660"/>
                              <a:pt x="2303722" y="879628"/>
                            </a:cubicBezTo>
                            <a:cubicBezTo>
                              <a:pt x="2197054" y="917347"/>
                              <a:pt x="2005823" y="867740"/>
                              <a:pt x="1773866" y="879628"/>
                            </a:cubicBezTo>
                            <a:cubicBezTo>
                              <a:pt x="1541909" y="891516"/>
                              <a:pt x="1415596" y="856947"/>
                              <a:pt x="1151861" y="879628"/>
                            </a:cubicBezTo>
                            <a:cubicBezTo>
                              <a:pt x="888126" y="902309"/>
                              <a:pt x="766604" y="866342"/>
                              <a:pt x="598968" y="879628"/>
                            </a:cubicBezTo>
                            <a:cubicBezTo>
                              <a:pt x="431332" y="892914"/>
                              <a:pt x="181625" y="825883"/>
                              <a:pt x="0" y="879628"/>
                            </a:cubicBezTo>
                            <a:cubicBezTo>
                              <a:pt x="-31900" y="794218"/>
                              <a:pt x="32135" y="651340"/>
                              <a:pt x="0" y="457407"/>
                            </a:cubicBezTo>
                            <a:cubicBezTo>
                              <a:pt x="-32135" y="263474"/>
                              <a:pt x="44245" y="133377"/>
                              <a:pt x="0" y="0"/>
                            </a:cubicBezTo>
                            <a:close/>
                          </a:path>
                        </a:pathLst>
                      </a:custGeom>
                      <ask:type>
                        <ask:lineSketchScribble/>
                      </ask:type>
                    </ask:lineSketchStyleProps>
                  </a:ext>
                </a:extLst>
              </a:ln>
            </p:spPr>
            <p:txBody>
              <a:bodyPr/>
              <a:lstStyle/>
              <a:p>
                <a:r>
                  <a:rPr lang="id-ID">
                    <a:noFill/>
                  </a:rPr>
                  <a:t> </a:t>
                </a:r>
              </a:p>
            </p:txBody>
          </p:sp>
        </mc:Fallback>
      </mc:AlternateContent>
    </p:spTree>
    <p:extLst>
      <p:ext uri="{BB962C8B-B14F-4D97-AF65-F5344CB8AC3E}">
        <p14:creationId xmlns:p14="http://schemas.microsoft.com/office/powerpoint/2010/main" val="356384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1F2884EB-C6E3-684C-A39B-0E652C4E0E60}" type="slidenum">
              <a:rPr lang="en-US" smtClean="0"/>
              <a:pPr/>
              <a:t>54</a:t>
            </a:fld>
            <a:endParaRPr lang="en-US" dirty="0"/>
          </a:p>
        </p:txBody>
      </p:sp>
      <p:sp>
        <p:nvSpPr>
          <p:cNvPr id="8" name="Text Placeholder 7"/>
          <p:cNvSpPr>
            <a:spLocks noGrp="1"/>
          </p:cNvSpPr>
          <p:nvPr>
            <p:ph type="body" sz="quarter" idx="17"/>
          </p:nvPr>
        </p:nvSpPr>
        <p:spPr/>
        <p:txBody>
          <a:bodyPr/>
          <a:lstStyle/>
          <a:p>
            <a:r>
              <a:rPr lang="id-ID" dirty="0"/>
              <a:t>Computer Vision</a:t>
            </a:r>
          </a:p>
        </p:txBody>
      </p:sp>
      <p:sp>
        <p:nvSpPr>
          <p:cNvPr id="4" name="Title 3">
            <a:extLst>
              <a:ext uri="{FF2B5EF4-FFF2-40B4-BE49-F238E27FC236}">
                <a16:creationId xmlns:a16="http://schemas.microsoft.com/office/drawing/2014/main" id="{85A51014-7A70-4245-AA84-91D4B702EC82}"/>
              </a:ext>
            </a:extLst>
          </p:cNvPr>
          <p:cNvSpPr>
            <a:spLocks noGrp="1"/>
          </p:cNvSpPr>
          <p:nvPr>
            <p:ph type="title"/>
          </p:nvPr>
        </p:nvSpPr>
        <p:spPr/>
        <p:txBody>
          <a:bodyPr/>
          <a:lstStyle/>
          <a:p>
            <a:r>
              <a:rPr lang="en-US" dirty="0"/>
              <a:t>Sobel</a:t>
            </a:r>
            <a:r>
              <a:rPr lang="id-ID" dirty="0"/>
              <a:t> Edge Detector</a:t>
            </a:r>
          </a:p>
        </p:txBody>
      </p:sp>
      <p:graphicFrame>
        <p:nvGraphicFramePr>
          <p:cNvPr id="6" name="Table 5">
            <a:extLst>
              <a:ext uri="{FF2B5EF4-FFF2-40B4-BE49-F238E27FC236}">
                <a16:creationId xmlns:a16="http://schemas.microsoft.com/office/drawing/2014/main" id="{54034BDC-D2FF-4321-9465-F430E751033B}"/>
              </a:ext>
            </a:extLst>
          </p:cNvPr>
          <p:cNvGraphicFramePr/>
          <p:nvPr/>
        </p:nvGraphicFramePr>
        <p:xfrm>
          <a:off x="1616638" y="2194574"/>
          <a:ext cx="744807" cy="643773"/>
        </p:xfrm>
        <a:graphic>
          <a:graphicData uri="http://schemas.openxmlformats.org/drawingml/2006/table">
            <a:tbl>
              <a:tblPr firstRow="1" bandRow="1">
                <a:tableStyleId>{5940675A-B579-460E-94D1-54222C63F5DA}</a:tableStyleId>
              </a:tblPr>
              <a:tblGrid>
                <a:gridCol w="248269">
                  <a:extLst>
                    <a:ext uri="{9D8B030D-6E8A-4147-A177-3AD203B41FA5}">
                      <a16:colId xmlns:a16="http://schemas.microsoft.com/office/drawing/2014/main" val="3678614075"/>
                    </a:ext>
                  </a:extLst>
                </a:gridCol>
                <a:gridCol w="248269">
                  <a:extLst>
                    <a:ext uri="{9D8B030D-6E8A-4147-A177-3AD203B41FA5}">
                      <a16:colId xmlns:a16="http://schemas.microsoft.com/office/drawing/2014/main" val="2455516934"/>
                    </a:ext>
                  </a:extLst>
                </a:gridCol>
                <a:gridCol w="248269">
                  <a:extLst>
                    <a:ext uri="{9D8B030D-6E8A-4147-A177-3AD203B41FA5}">
                      <a16:colId xmlns:a16="http://schemas.microsoft.com/office/drawing/2014/main" val="4069997359"/>
                    </a:ext>
                  </a:extLst>
                </a:gridCol>
              </a:tblGrid>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1</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-1</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35406571"/>
                  </a:ext>
                </a:extLst>
              </a:tr>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2</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-2</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872032120"/>
                  </a:ext>
                </a:extLst>
              </a:tr>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1</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-1</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B795CC5-74AC-4C07-8835-C1EBAFA99A7F}"/>
                  </a:ext>
                </a:extLst>
              </p:cNvPr>
              <p:cNvSpPr/>
              <p:nvPr/>
            </p:nvSpPr>
            <p:spPr>
              <a:xfrm>
                <a:off x="8067713" y="3763356"/>
                <a:ext cx="1225145" cy="6412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Δ</m:t>
                      </m:r>
                      <m:r>
                        <a:rPr lang="en-US" sz="1200" b="0" i="1" smtClean="0">
                          <a:latin typeface="Cambria Math" panose="02040503050406030204" pitchFamily="18" charset="0"/>
                        </a:rPr>
                        <m:t>≥</m:t>
                      </m:r>
                      <m:r>
                        <a:rPr lang="en-US" sz="1200" b="0" i="1" smtClean="0">
                          <a:latin typeface="Cambria Math" panose="02040503050406030204" pitchFamily="18" charset="0"/>
                        </a:rPr>
                        <m:t>𝑇h𝑟𝑒𝑠h𝑜𝑙𝑑</m:t>
                      </m:r>
                    </m:oMath>
                  </m:oMathPara>
                </a14:m>
                <a:endParaRPr lang="id-ID" sz="1200" dirty="0"/>
              </a:p>
            </p:txBody>
          </p:sp>
        </mc:Choice>
        <mc:Fallback xmlns="">
          <p:sp>
            <p:nvSpPr>
              <p:cNvPr id="20" name="Rectangle 19">
                <a:extLst>
                  <a:ext uri="{FF2B5EF4-FFF2-40B4-BE49-F238E27FC236}">
                    <a16:creationId xmlns:a16="http://schemas.microsoft.com/office/drawing/2014/main" id="{BB795CC5-74AC-4C07-8835-C1EBAFA99A7F}"/>
                  </a:ext>
                </a:extLst>
              </p:cNvPr>
              <p:cNvSpPr>
                <a:spLocks noRot="1" noChangeAspect="1" noMove="1" noResize="1" noEditPoints="1" noAdjustHandles="1" noChangeArrowheads="1" noChangeShapeType="1" noTextEdit="1"/>
              </p:cNvSpPr>
              <p:nvPr/>
            </p:nvSpPr>
            <p:spPr>
              <a:xfrm>
                <a:off x="8067713" y="3763356"/>
                <a:ext cx="1225145" cy="641239"/>
              </a:xfrm>
              <a:prstGeom prst="rect">
                <a:avLst/>
              </a:prstGeom>
              <a:blipFill>
                <a:blip r:embed="rId2"/>
                <a:stretch>
                  <a:fillRect/>
                </a:stretch>
              </a:blipFill>
            </p:spPr>
            <p:txBody>
              <a:bodyPr/>
              <a:lstStyle/>
              <a:p>
                <a:r>
                  <a:rPr lang="id-ID">
                    <a:noFill/>
                  </a:rPr>
                  <a:t> </a:t>
                </a:r>
              </a:p>
            </p:txBody>
          </p:sp>
        </mc:Fallback>
      </mc:AlternateContent>
      <p:cxnSp>
        <p:nvCxnSpPr>
          <p:cNvPr id="22" name="Straight Arrow Connector 21">
            <a:extLst>
              <a:ext uri="{FF2B5EF4-FFF2-40B4-BE49-F238E27FC236}">
                <a16:creationId xmlns:a16="http://schemas.microsoft.com/office/drawing/2014/main" id="{24C5EFFC-B56A-4108-990E-7D3D86A78C39}"/>
              </a:ext>
            </a:extLst>
          </p:cNvPr>
          <p:cNvCxnSpPr>
            <a:cxnSpLocks/>
            <a:stCxn id="5" idx="0"/>
            <a:endCxn id="9" idx="1"/>
          </p:cNvCxnSpPr>
          <p:nvPr/>
        </p:nvCxnSpPr>
        <p:spPr>
          <a:xfrm rot="5400000" flipH="1" flipV="1">
            <a:off x="2000350" y="2399693"/>
            <a:ext cx="245433" cy="1389487"/>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9C6CB9CD-1450-416A-BF5B-1C2F2043A13E}"/>
              </a:ext>
            </a:extLst>
          </p:cNvPr>
          <p:cNvCxnSpPr>
            <a:cxnSpLocks/>
            <a:stCxn id="5" idx="2"/>
            <a:endCxn id="13" idx="1"/>
          </p:cNvCxnSpPr>
          <p:nvPr/>
        </p:nvCxnSpPr>
        <p:spPr>
          <a:xfrm rot="16200000" flipH="1">
            <a:off x="1985464" y="4393657"/>
            <a:ext cx="275206" cy="1389488"/>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45" name="Table 44">
            <a:extLst>
              <a:ext uri="{FF2B5EF4-FFF2-40B4-BE49-F238E27FC236}">
                <a16:creationId xmlns:a16="http://schemas.microsoft.com/office/drawing/2014/main" id="{37470B1F-B18F-433E-BA63-D905FD10D6EE}"/>
              </a:ext>
            </a:extLst>
          </p:cNvPr>
          <p:cNvGraphicFramePr/>
          <p:nvPr/>
        </p:nvGraphicFramePr>
        <p:xfrm>
          <a:off x="1614526" y="5340311"/>
          <a:ext cx="726642" cy="643773"/>
        </p:xfrm>
        <a:graphic>
          <a:graphicData uri="http://schemas.openxmlformats.org/drawingml/2006/table">
            <a:tbl>
              <a:tblPr firstRow="1" bandRow="1">
                <a:tableStyleId>{5940675A-B579-460E-94D1-54222C63F5DA}</a:tableStyleId>
              </a:tblPr>
              <a:tblGrid>
                <a:gridCol w="242214">
                  <a:extLst>
                    <a:ext uri="{9D8B030D-6E8A-4147-A177-3AD203B41FA5}">
                      <a16:colId xmlns:a16="http://schemas.microsoft.com/office/drawing/2014/main" val="3678614075"/>
                    </a:ext>
                  </a:extLst>
                </a:gridCol>
                <a:gridCol w="242214">
                  <a:extLst>
                    <a:ext uri="{9D8B030D-6E8A-4147-A177-3AD203B41FA5}">
                      <a16:colId xmlns:a16="http://schemas.microsoft.com/office/drawing/2014/main" val="2455516934"/>
                    </a:ext>
                  </a:extLst>
                </a:gridCol>
                <a:gridCol w="242214">
                  <a:extLst>
                    <a:ext uri="{9D8B030D-6E8A-4147-A177-3AD203B41FA5}">
                      <a16:colId xmlns:a16="http://schemas.microsoft.com/office/drawing/2014/main" val="4069997359"/>
                    </a:ext>
                  </a:extLst>
                </a:gridCol>
              </a:tblGrid>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1</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000" b="0" i="0" u="none" strike="noStrike" dirty="0">
                          <a:effectLst/>
                          <a:latin typeface="Arial" panose="020B0604020202020204" pitchFamily="34" charset="0"/>
                        </a:rPr>
                        <a:t>2</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000" b="0" i="0" u="none" strike="noStrike" dirty="0">
                          <a:effectLst/>
                          <a:latin typeface="Arial" panose="020B0604020202020204" pitchFamily="34" charset="0"/>
                        </a:rPr>
                        <a:t>1</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5406571"/>
                  </a:ext>
                </a:extLst>
              </a:tr>
              <a:tr h="214591">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tc>
                  <a:txBody>
                    <a:bodyPr/>
                    <a:lstStyle/>
                    <a:p>
                      <a:pPr algn="ctr" fontAlgn="ctr">
                        <a:spcBef>
                          <a:spcPts val="0"/>
                        </a:spcBef>
                        <a:spcAft>
                          <a:spcPts val="0"/>
                        </a:spcAft>
                      </a:pPr>
                      <a:r>
                        <a:rPr lang="en-US" sz="1000" b="0" i="0" u="none" strike="noStrike" dirty="0">
                          <a:effectLst/>
                          <a:latin typeface="Arial" panose="020B0604020202020204" pitchFamily="34" charset="0"/>
                        </a:rPr>
                        <a:t>0</a:t>
                      </a:r>
                      <a:endParaRPr lang="id-ID" sz="1000" b="0" i="0" u="none" strike="noStrike" dirty="0">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872032120"/>
                  </a:ext>
                </a:extLst>
              </a:tr>
              <a:tr h="214591">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-1</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-2</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fontAlgn="ctr">
                        <a:spcBef>
                          <a:spcPts val="0"/>
                        </a:spcBef>
                        <a:spcAft>
                          <a:spcPts val="0"/>
                        </a:spcAft>
                      </a:pPr>
                      <a:r>
                        <a:rPr lang="en-US" sz="1000" b="0" i="0" u="none" strike="noStrike" dirty="0">
                          <a:solidFill>
                            <a:schemeClr val="bg1"/>
                          </a:solidFill>
                          <a:effectLst/>
                          <a:latin typeface="Arial" panose="020B0604020202020204" pitchFamily="34" charset="0"/>
                        </a:rPr>
                        <a:t>-1</a:t>
                      </a:r>
                      <a:endParaRPr lang="id-ID" sz="1000" b="0" i="0" u="none" strike="noStrike" dirty="0">
                        <a:solidFill>
                          <a:schemeClr val="bg1"/>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12618683"/>
                  </a:ext>
                </a:extLst>
              </a:tr>
            </a:tbl>
          </a:graphicData>
        </a:graphic>
      </p:graphicFrame>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8FAAF4F-D31D-41B1-A0A7-2E2203579097}"/>
                  </a:ext>
                </a:extLst>
              </p:cNvPr>
              <p:cNvSpPr/>
              <p:nvPr/>
            </p:nvSpPr>
            <p:spPr>
              <a:xfrm>
                <a:off x="4966167" y="1946739"/>
                <a:ext cx="567786" cy="742751"/>
              </a:xfrm>
              <a:custGeom>
                <a:avLst/>
                <a:gdLst>
                  <a:gd name="connsiteX0" fmla="*/ 0 w 567786"/>
                  <a:gd name="connsiteY0" fmla="*/ 0 h 742751"/>
                  <a:gd name="connsiteX1" fmla="*/ 567786 w 567786"/>
                  <a:gd name="connsiteY1" fmla="*/ 0 h 742751"/>
                  <a:gd name="connsiteX2" fmla="*/ 567786 w 567786"/>
                  <a:gd name="connsiteY2" fmla="*/ 363948 h 742751"/>
                  <a:gd name="connsiteX3" fmla="*/ 567786 w 567786"/>
                  <a:gd name="connsiteY3" fmla="*/ 742751 h 742751"/>
                  <a:gd name="connsiteX4" fmla="*/ 0 w 567786"/>
                  <a:gd name="connsiteY4" fmla="*/ 742751 h 742751"/>
                  <a:gd name="connsiteX5" fmla="*/ 0 w 567786"/>
                  <a:gd name="connsiteY5" fmla="*/ 371376 h 742751"/>
                  <a:gd name="connsiteX6" fmla="*/ 0 w 567786"/>
                  <a:gd name="connsiteY6" fmla="*/ 0 h 7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86" h="742751" fill="none" extrusionOk="0">
                    <a:moveTo>
                      <a:pt x="0" y="0"/>
                    </a:moveTo>
                    <a:cubicBezTo>
                      <a:pt x="215462" y="-22565"/>
                      <a:pt x="289336" y="59569"/>
                      <a:pt x="567786" y="0"/>
                    </a:cubicBezTo>
                    <a:cubicBezTo>
                      <a:pt x="568965" y="134185"/>
                      <a:pt x="537471" y="207304"/>
                      <a:pt x="567786" y="363948"/>
                    </a:cubicBezTo>
                    <a:cubicBezTo>
                      <a:pt x="598101" y="520592"/>
                      <a:pt x="522864" y="624716"/>
                      <a:pt x="567786" y="742751"/>
                    </a:cubicBezTo>
                    <a:cubicBezTo>
                      <a:pt x="448493" y="750338"/>
                      <a:pt x="194520" y="688409"/>
                      <a:pt x="0" y="742751"/>
                    </a:cubicBezTo>
                    <a:cubicBezTo>
                      <a:pt x="-13200" y="595145"/>
                      <a:pt x="26018" y="541613"/>
                      <a:pt x="0" y="371376"/>
                    </a:cubicBezTo>
                    <a:cubicBezTo>
                      <a:pt x="-26018" y="201140"/>
                      <a:pt x="32035" y="185331"/>
                      <a:pt x="0" y="0"/>
                    </a:cubicBezTo>
                    <a:close/>
                  </a:path>
                  <a:path w="567786" h="742751" stroke="0" extrusionOk="0">
                    <a:moveTo>
                      <a:pt x="0" y="0"/>
                    </a:moveTo>
                    <a:cubicBezTo>
                      <a:pt x="140053" y="-52205"/>
                      <a:pt x="358801" y="19720"/>
                      <a:pt x="567786" y="0"/>
                    </a:cubicBezTo>
                    <a:cubicBezTo>
                      <a:pt x="589876" y="136072"/>
                      <a:pt x="545577" y="207798"/>
                      <a:pt x="567786" y="356520"/>
                    </a:cubicBezTo>
                    <a:cubicBezTo>
                      <a:pt x="589995" y="505242"/>
                      <a:pt x="537054" y="598207"/>
                      <a:pt x="567786" y="742751"/>
                    </a:cubicBezTo>
                    <a:cubicBezTo>
                      <a:pt x="285191" y="764344"/>
                      <a:pt x="247765" y="695562"/>
                      <a:pt x="0" y="742751"/>
                    </a:cubicBezTo>
                    <a:cubicBezTo>
                      <a:pt x="-27639" y="577415"/>
                      <a:pt x="25355" y="486704"/>
                      <a:pt x="0" y="386231"/>
                    </a:cubicBezTo>
                    <a:cubicBezTo>
                      <a:pt x="-25355" y="285758"/>
                      <a:pt x="4069" y="136217"/>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𝑑𝑥</m:t>
                          </m:r>
                        </m:den>
                      </m:f>
                      <m:r>
                        <a:rPr lang="en-US" sz="1600" b="0" i="1" smtClean="0">
                          <a:latin typeface="Cambria Math" panose="02040503050406030204" pitchFamily="18" charset="0"/>
                        </a:rPr>
                        <m:t>𝐼</m:t>
                      </m:r>
                    </m:oMath>
                  </m:oMathPara>
                </a14:m>
                <a:endParaRPr lang="en-US" dirty="0"/>
              </a:p>
            </p:txBody>
          </p:sp>
        </mc:Choice>
        <mc:Fallback xmlns="">
          <p:sp>
            <p:nvSpPr>
              <p:cNvPr id="11" name="Rectangle 10">
                <a:extLst>
                  <a:ext uri="{FF2B5EF4-FFF2-40B4-BE49-F238E27FC236}">
                    <a16:creationId xmlns:a16="http://schemas.microsoft.com/office/drawing/2014/main" id="{F8FAAF4F-D31D-41B1-A0A7-2E2203579097}"/>
                  </a:ext>
                </a:extLst>
              </p:cNvPr>
              <p:cNvSpPr>
                <a:spLocks noRot="1" noChangeAspect="1" noMove="1" noResize="1" noEditPoints="1" noAdjustHandles="1" noChangeArrowheads="1" noChangeShapeType="1" noTextEdit="1"/>
              </p:cNvSpPr>
              <p:nvPr/>
            </p:nvSpPr>
            <p:spPr>
              <a:xfrm>
                <a:off x="4966167" y="1946739"/>
                <a:ext cx="567786" cy="742751"/>
              </a:xfrm>
              <a:prstGeom prst="rect">
                <a:avLst/>
              </a:prstGeom>
              <a:blipFill>
                <a:blip r:embed="rId3"/>
                <a:stretch>
                  <a:fillRect/>
                </a:stretch>
              </a:blipFill>
              <a:ln>
                <a:extLst>
                  <a:ext uri="{C807C97D-BFC1-408E-A445-0C87EB9F89A2}">
                    <ask:lineSketchStyleProps xmlns:ask="http://schemas.microsoft.com/office/drawing/2018/sketchyshapes" sd="920769958">
                      <a:custGeom>
                        <a:avLst/>
                        <a:gdLst>
                          <a:gd name="connsiteX0" fmla="*/ 0 w 567786"/>
                          <a:gd name="connsiteY0" fmla="*/ 0 h 742751"/>
                          <a:gd name="connsiteX1" fmla="*/ 567786 w 567786"/>
                          <a:gd name="connsiteY1" fmla="*/ 0 h 742751"/>
                          <a:gd name="connsiteX2" fmla="*/ 567786 w 567786"/>
                          <a:gd name="connsiteY2" fmla="*/ 363948 h 742751"/>
                          <a:gd name="connsiteX3" fmla="*/ 567786 w 567786"/>
                          <a:gd name="connsiteY3" fmla="*/ 742751 h 742751"/>
                          <a:gd name="connsiteX4" fmla="*/ 0 w 567786"/>
                          <a:gd name="connsiteY4" fmla="*/ 742751 h 742751"/>
                          <a:gd name="connsiteX5" fmla="*/ 0 w 567786"/>
                          <a:gd name="connsiteY5" fmla="*/ 371376 h 742751"/>
                          <a:gd name="connsiteX6" fmla="*/ 0 w 567786"/>
                          <a:gd name="connsiteY6" fmla="*/ 0 h 7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86" h="742751" fill="none" extrusionOk="0">
                            <a:moveTo>
                              <a:pt x="0" y="0"/>
                            </a:moveTo>
                            <a:cubicBezTo>
                              <a:pt x="215462" y="-22565"/>
                              <a:pt x="289336" y="59569"/>
                              <a:pt x="567786" y="0"/>
                            </a:cubicBezTo>
                            <a:cubicBezTo>
                              <a:pt x="568965" y="134185"/>
                              <a:pt x="537471" y="207304"/>
                              <a:pt x="567786" y="363948"/>
                            </a:cubicBezTo>
                            <a:cubicBezTo>
                              <a:pt x="598101" y="520592"/>
                              <a:pt x="522864" y="624716"/>
                              <a:pt x="567786" y="742751"/>
                            </a:cubicBezTo>
                            <a:cubicBezTo>
                              <a:pt x="448493" y="750338"/>
                              <a:pt x="194520" y="688409"/>
                              <a:pt x="0" y="742751"/>
                            </a:cubicBezTo>
                            <a:cubicBezTo>
                              <a:pt x="-13200" y="595145"/>
                              <a:pt x="26018" y="541613"/>
                              <a:pt x="0" y="371376"/>
                            </a:cubicBezTo>
                            <a:cubicBezTo>
                              <a:pt x="-26018" y="201140"/>
                              <a:pt x="32035" y="185331"/>
                              <a:pt x="0" y="0"/>
                            </a:cubicBezTo>
                            <a:close/>
                          </a:path>
                          <a:path w="567786" h="742751" stroke="0" extrusionOk="0">
                            <a:moveTo>
                              <a:pt x="0" y="0"/>
                            </a:moveTo>
                            <a:cubicBezTo>
                              <a:pt x="140053" y="-52205"/>
                              <a:pt x="358801" y="19720"/>
                              <a:pt x="567786" y="0"/>
                            </a:cubicBezTo>
                            <a:cubicBezTo>
                              <a:pt x="589876" y="136072"/>
                              <a:pt x="545577" y="207798"/>
                              <a:pt x="567786" y="356520"/>
                            </a:cubicBezTo>
                            <a:cubicBezTo>
                              <a:pt x="589995" y="505242"/>
                              <a:pt x="537054" y="598207"/>
                              <a:pt x="567786" y="742751"/>
                            </a:cubicBezTo>
                            <a:cubicBezTo>
                              <a:pt x="285191" y="764344"/>
                              <a:pt x="247765" y="695562"/>
                              <a:pt x="0" y="742751"/>
                            </a:cubicBezTo>
                            <a:cubicBezTo>
                              <a:pt x="-27639" y="577415"/>
                              <a:pt x="25355" y="486704"/>
                              <a:pt x="0" y="386231"/>
                            </a:cubicBezTo>
                            <a:cubicBezTo>
                              <a:pt x="-25355" y="285758"/>
                              <a:pt x="4069" y="136217"/>
                              <a:pt x="0" y="0"/>
                            </a:cubicBezTo>
                            <a:close/>
                          </a:path>
                        </a:pathLst>
                      </a:custGeom>
                      <ask:type>
                        <ask:lineSketchScribble/>
                      </ask:type>
                    </ask:lineSketchStyleProps>
                  </a:ext>
                </a:extLst>
              </a:ln>
            </p:spPr>
            <p:txBody>
              <a:bodyPr/>
              <a:lstStyle/>
              <a:p>
                <a:r>
                  <a:rPr lang="id-ID">
                    <a:noFill/>
                  </a:rPr>
                  <a:t> </a:t>
                </a:r>
              </a:p>
            </p:txBody>
          </p:sp>
        </mc:Fallback>
      </mc:AlternateContent>
      <p:sp>
        <p:nvSpPr>
          <p:cNvPr id="47" name="Oval 46">
            <a:extLst>
              <a:ext uri="{FF2B5EF4-FFF2-40B4-BE49-F238E27FC236}">
                <a16:creationId xmlns:a16="http://schemas.microsoft.com/office/drawing/2014/main" id="{182F98BD-3BB2-483E-8808-D025B9A17DC2}"/>
              </a:ext>
            </a:extLst>
          </p:cNvPr>
          <p:cNvSpPr/>
          <p:nvPr/>
        </p:nvSpPr>
        <p:spPr>
          <a:xfrm>
            <a:off x="4748204" y="3855375"/>
            <a:ext cx="457200" cy="4572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id-ID" dirty="0"/>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31914BEB-559E-4C73-99A9-0905D05A0C90}"/>
                  </a:ext>
                </a:extLst>
              </p:cNvPr>
              <p:cNvSpPr/>
              <p:nvPr/>
            </p:nvSpPr>
            <p:spPr>
              <a:xfrm>
                <a:off x="4966167" y="5490356"/>
                <a:ext cx="567786" cy="742751"/>
              </a:xfrm>
              <a:custGeom>
                <a:avLst/>
                <a:gdLst>
                  <a:gd name="connsiteX0" fmla="*/ 0 w 567786"/>
                  <a:gd name="connsiteY0" fmla="*/ 0 h 742751"/>
                  <a:gd name="connsiteX1" fmla="*/ 567786 w 567786"/>
                  <a:gd name="connsiteY1" fmla="*/ 0 h 742751"/>
                  <a:gd name="connsiteX2" fmla="*/ 567786 w 567786"/>
                  <a:gd name="connsiteY2" fmla="*/ 363948 h 742751"/>
                  <a:gd name="connsiteX3" fmla="*/ 567786 w 567786"/>
                  <a:gd name="connsiteY3" fmla="*/ 742751 h 742751"/>
                  <a:gd name="connsiteX4" fmla="*/ 0 w 567786"/>
                  <a:gd name="connsiteY4" fmla="*/ 742751 h 742751"/>
                  <a:gd name="connsiteX5" fmla="*/ 0 w 567786"/>
                  <a:gd name="connsiteY5" fmla="*/ 371376 h 742751"/>
                  <a:gd name="connsiteX6" fmla="*/ 0 w 567786"/>
                  <a:gd name="connsiteY6" fmla="*/ 0 h 7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86" h="742751" fill="none" extrusionOk="0">
                    <a:moveTo>
                      <a:pt x="0" y="0"/>
                    </a:moveTo>
                    <a:cubicBezTo>
                      <a:pt x="215462" y="-22565"/>
                      <a:pt x="289336" y="59569"/>
                      <a:pt x="567786" y="0"/>
                    </a:cubicBezTo>
                    <a:cubicBezTo>
                      <a:pt x="568965" y="134185"/>
                      <a:pt x="537471" y="207304"/>
                      <a:pt x="567786" y="363948"/>
                    </a:cubicBezTo>
                    <a:cubicBezTo>
                      <a:pt x="598101" y="520592"/>
                      <a:pt x="522864" y="624716"/>
                      <a:pt x="567786" y="742751"/>
                    </a:cubicBezTo>
                    <a:cubicBezTo>
                      <a:pt x="448493" y="750338"/>
                      <a:pt x="194520" y="688409"/>
                      <a:pt x="0" y="742751"/>
                    </a:cubicBezTo>
                    <a:cubicBezTo>
                      <a:pt x="-13200" y="595145"/>
                      <a:pt x="26018" y="541613"/>
                      <a:pt x="0" y="371376"/>
                    </a:cubicBezTo>
                    <a:cubicBezTo>
                      <a:pt x="-26018" y="201140"/>
                      <a:pt x="32035" y="185331"/>
                      <a:pt x="0" y="0"/>
                    </a:cubicBezTo>
                    <a:close/>
                  </a:path>
                  <a:path w="567786" h="742751" stroke="0" extrusionOk="0">
                    <a:moveTo>
                      <a:pt x="0" y="0"/>
                    </a:moveTo>
                    <a:cubicBezTo>
                      <a:pt x="140053" y="-52205"/>
                      <a:pt x="358801" y="19720"/>
                      <a:pt x="567786" y="0"/>
                    </a:cubicBezTo>
                    <a:cubicBezTo>
                      <a:pt x="589876" y="136072"/>
                      <a:pt x="545577" y="207798"/>
                      <a:pt x="567786" y="356520"/>
                    </a:cubicBezTo>
                    <a:cubicBezTo>
                      <a:pt x="589995" y="505242"/>
                      <a:pt x="537054" y="598207"/>
                      <a:pt x="567786" y="742751"/>
                    </a:cubicBezTo>
                    <a:cubicBezTo>
                      <a:pt x="285191" y="764344"/>
                      <a:pt x="247765" y="695562"/>
                      <a:pt x="0" y="742751"/>
                    </a:cubicBezTo>
                    <a:cubicBezTo>
                      <a:pt x="-27639" y="577415"/>
                      <a:pt x="25355" y="486704"/>
                      <a:pt x="0" y="386231"/>
                    </a:cubicBezTo>
                    <a:cubicBezTo>
                      <a:pt x="-25355" y="285758"/>
                      <a:pt x="4069" y="136217"/>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𝑑𝑦</m:t>
                          </m:r>
                        </m:den>
                      </m:f>
                      <m:r>
                        <a:rPr lang="en-US" sz="1600" b="0" i="1" smtClean="0">
                          <a:latin typeface="Cambria Math" panose="02040503050406030204" pitchFamily="18" charset="0"/>
                        </a:rPr>
                        <m:t>𝐼</m:t>
                      </m:r>
                    </m:oMath>
                  </m:oMathPara>
                </a14:m>
                <a:endParaRPr lang="en-US" dirty="0"/>
              </a:p>
            </p:txBody>
          </p:sp>
        </mc:Choice>
        <mc:Fallback xmlns="">
          <p:sp>
            <p:nvSpPr>
              <p:cNvPr id="48" name="Rectangle 47">
                <a:extLst>
                  <a:ext uri="{FF2B5EF4-FFF2-40B4-BE49-F238E27FC236}">
                    <a16:creationId xmlns:a16="http://schemas.microsoft.com/office/drawing/2014/main" id="{31914BEB-559E-4C73-99A9-0905D05A0C90}"/>
                  </a:ext>
                </a:extLst>
              </p:cNvPr>
              <p:cNvSpPr>
                <a:spLocks noRot="1" noChangeAspect="1" noMove="1" noResize="1" noEditPoints="1" noAdjustHandles="1" noChangeArrowheads="1" noChangeShapeType="1" noTextEdit="1"/>
              </p:cNvSpPr>
              <p:nvPr/>
            </p:nvSpPr>
            <p:spPr>
              <a:xfrm>
                <a:off x="4966167" y="5490356"/>
                <a:ext cx="567786" cy="742751"/>
              </a:xfrm>
              <a:prstGeom prst="rect">
                <a:avLst/>
              </a:prstGeom>
              <a:blipFill>
                <a:blip r:embed="rId4"/>
                <a:stretch>
                  <a:fillRect/>
                </a:stretch>
              </a:blipFill>
              <a:ln>
                <a:extLst>
                  <a:ext uri="{C807C97D-BFC1-408E-A445-0C87EB9F89A2}">
                    <ask:lineSketchStyleProps xmlns:ask="http://schemas.microsoft.com/office/drawing/2018/sketchyshapes" sd="920769958">
                      <a:custGeom>
                        <a:avLst/>
                        <a:gdLst>
                          <a:gd name="connsiteX0" fmla="*/ 0 w 567786"/>
                          <a:gd name="connsiteY0" fmla="*/ 0 h 742751"/>
                          <a:gd name="connsiteX1" fmla="*/ 567786 w 567786"/>
                          <a:gd name="connsiteY1" fmla="*/ 0 h 742751"/>
                          <a:gd name="connsiteX2" fmla="*/ 567786 w 567786"/>
                          <a:gd name="connsiteY2" fmla="*/ 363948 h 742751"/>
                          <a:gd name="connsiteX3" fmla="*/ 567786 w 567786"/>
                          <a:gd name="connsiteY3" fmla="*/ 742751 h 742751"/>
                          <a:gd name="connsiteX4" fmla="*/ 0 w 567786"/>
                          <a:gd name="connsiteY4" fmla="*/ 742751 h 742751"/>
                          <a:gd name="connsiteX5" fmla="*/ 0 w 567786"/>
                          <a:gd name="connsiteY5" fmla="*/ 371376 h 742751"/>
                          <a:gd name="connsiteX6" fmla="*/ 0 w 567786"/>
                          <a:gd name="connsiteY6" fmla="*/ 0 h 74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86" h="742751" fill="none" extrusionOk="0">
                            <a:moveTo>
                              <a:pt x="0" y="0"/>
                            </a:moveTo>
                            <a:cubicBezTo>
                              <a:pt x="215462" y="-22565"/>
                              <a:pt x="289336" y="59569"/>
                              <a:pt x="567786" y="0"/>
                            </a:cubicBezTo>
                            <a:cubicBezTo>
                              <a:pt x="568965" y="134185"/>
                              <a:pt x="537471" y="207304"/>
                              <a:pt x="567786" y="363948"/>
                            </a:cubicBezTo>
                            <a:cubicBezTo>
                              <a:pt x="598101" y="520592"/>
                              <a:pt x="522864" y="624716"/>
                              <a:pt x="567786" y="742751"/>
                            </a:cubicBezTo>
                            <a:cubicBezTo>
                              <a:pt x="448493" y="750338"/>
                              <a:pt x="194520" y="688409"/>
                              <a:pt x="0" y="742751"/>
                            </a:cubicBezTo>
                            <a:cubicBezTo>
                              <a:pt x="-13200" y="595145"/>
                              <a:pt x="26018" y="541613"/>
                              <a:pt x="0" y="371376"/>
                            </a:cubicBezTo>
                            <a:cubicBezTo>
                              <a:pt x="-26018" y="201140"/>
                              <a:pt x="32035" y="185331"/>
                              <a:pt x="0" y="0"/>
                            </a:cubicBezTo>
                            <a:close/>
                          </a:path>
                          <a:path w="567786" h="742751" stroke="0" extrusionOk="0">
                            <a:moveTo>
                              <a:pt x="0" y="0"/>
                            </a:moveTo>
                            <a:cubicBezTo>
                              <a:pt x="140053" y="-52205"/>
                              <a:pt x="358801" y="19720"/>
                              <a:pt x="567786" y="0"/>
                            </a:cubicBezTo>
                            <a:cubicBezTo>
                              <a:pt x="589876" y="136072"/>
                              <a:pt x="545577" y="207798"/>
                              <a:pt x="567786" y="356520"/>
                            </a:cubicBezTo>
                            <a:cubicBezTo>
                              <a:pt x="589995" y="505242"/>
                              <a:pt x="537054" y="598207"/>
                              <a:pt x="567786" y="742751"/>
                            </a:cubicBezTo>
                            <a:cubicBezTo>
                              <a:pt x="285191" y="764344"/>
                              <a:pt x="247765" y="695562"/>
                              <a:pt x="0" y="742751"/>
                            </a:cubicBezTo>
                            <a:cubicBezTo>
                              <a:pt x="-27639" y="577415"/>
                              <a:pt x="25355" y="486704"/>
                              <a:pt x="0" y="386231"/>
                            </a:cubicBezTo>
                            <a:cubicBezTo>
                              <a:pt x="-25355" y="285758"/>
                              <a:pt x="4069" y="136217"/>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8D7306C-AF77-4E25-9CDB-6BE5A9F9E406}"/>
                  </a:ext>
                </a:extLst>
              </p:cNvPr>
              <p:cNvSpPr/>
              <p:nvPr/>
            </p:nvSpPr>
            <p:spPr>
              <a:xfrm>
                <a:off x="6177626" y="2202080"/>
                <a:ext cx="1757846" cy="761703"/>
              </a:xfrm>
              <a:custGeom>
                <a:avLst/>
                <a:gdLst>
                  <a:gd name="connsiteX0" fmla="*/ 0 w 1757846"/>
                  <a:gd name="connsiteY0" fmla="*/ 0 h 761703"/>
                  <a:gd name="connsiteX1" fmla="*/ 621106 w 1757846"/>
                  <a:gd name="connsiteY1" fmla="*/ 0 h 761703"/>
                  <a:gd name="connsiteX2" fmla="*/ 1242211 w 1757846"/>
                  <a:gd name="connsiteY2" fmla="*/ 0 h 761703"/>
                  <a:gd name="connsiteX3" fmla="*/ 1757846 w 1757846"/>
                  <a:gd name="connsiteY3" fmla="*/ 0 h 761703"/>
                  <a:gd name="connsiteX4" fmla="*/ 1757846 w 1757846"/>
                  <a:gd name="connsiteY4" fmla="*/ 396086 h 761703"/>
                  <a:gd name="connsiteX5" fmla="*/ 1757846 w 1757846"/>
                  <a:gd name="connsiteY5" fmla="*/ 761703 h 761703"/>
                  <a:gd name="connsiteX6" fmla="*/ 1171897 w 1757846"/>
                  <a:gd name="connsiteY6" fmla="*/ 761703 h 761703"/>
                  <a:gd name="connsiteX7" fmla="*/ 585949 w 1757846"/>
                  <a:gd name="connsiteY7" fmla="*/ 761703 h 761703"/>
                  <a:gd name="connsiteX8" fmla="*/ 0 w 1757846"/>
                  <a:gd name="connsiteY8" fmla="*/ 761703 h 761703"/>
                  <a:gd name="connsiteX9" fmla="*/ 0 w 1757846"/>
                  <a:gd name="connsiteY9" fmla="*/ 365617 h 761703"/>
                  <a:gd name="connsiteX10" fmla="*/ 0 w 1757846"/>
                  <a:gd name="connsiteY10" fmla="*/ 0 h 76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7846" h="761703" fill="none" extrusionOk="0">
                    <a:moveTo>
                      <a:pt x="0" y="0"/>
                    </a:moveTo>
                    <a:cubicBezTo>
                      <a:pt x="192409" y="-47650"/>
                      <a:pt x="342489" y="48095"/>
                      <a:pt x="621106" y="0"/>
                    </a:cubicBezTo>
                    <a:cubicBezTo>
                      <a:pt x="899723" y="-48095"/>
                      <a:pt x="1026453" y="43204"/>
                      <a:pt x="1242211" y="0"/>
                    </a:cubicBezTo>
                    <a:cubicBezTo>
                      <a:pt x="1457969" y="-43204"/>
                      <a:pt x="1557462" y="22398"/>
                      <a:pt x="1757846" y="0"/>
                    </a:cubicBezTo>
                    <a:cubicBezTo>
                      <a:pt x="1771568" y="147655"/>
                      <a:pt x="1748118" y="260174"/>
                      <a:pt x="1757846" y="396086"/>
                    </a:cubicBezTo>
                    <a:cubicBezTo>
                      <a:pt x="1767574" y="531998"/>
                      <a:pt x="1736822" y="593341"/>
                      <a:pt x="1757846" y="761703"/>
                    </a:cubicBezTo>
                    <a:cubicBezTo>
                      <a:pt x="1640383" y="809218"/>
                      <a:pt x="1299168" y="737565"/>
                      <a:pt x="1171897" y="761703"/>
                    </a:cubicBezTo>
                    <a:cubicBezTo>
                      <a:pt x="1044626" y="785841"/>
                      <a:pt x="791888" y="761384"/>
                      <a:pt x="585949" y="761703"/>
                    </a:cubicBezTo>
                    <a:cubicBezTo>
                      <a:pt x="380010" y="762022"/>
                      <a:pt x="280698" y="712263"/>
                      <a:pt x="0" y="761703"/>
                    </a:cubicBezTo>
                    <a:cubicBezTo>
                      <a:pt x="-44731" y="664217"/>
                      <a:pt x="23944" y="537660"/>
                      <a:pt x="0" y="365617"/>
                    </a:cubicBezTo>
                    <a:cubicBezTo>
                      <a:pt x="-23944" y="193574"/>
                      <a:pt x="11534" y="101892"/>
                      <a:pt x="0" y="0"/>
                    </a:cubicBezTo>
                    <a:close/>
                  </a:path>
                  <a:path w="1757846" h="761703" stroke="0" extrusionOk="0">
                    <a:moveTo>
                      <a:pt x="0" y="0"/>
                    </a:moveTo>
                    <a:cubicBezTo>
                      <a:pt x="170915" y="-16793"/>
                      <a:pt x="315669" y="17303"/>
                      <a:pt x="568370" y="0"/>
                    </a:cubicBezTo>
                    <a:cubicBezTo>
                      <a:pt x="821071" y="-17303"/>
                      <a:pt x="982022" y="34380"/>
                      <a:pt x="1119162" y="0"/>
                    </a:cubicBezTo>
                    <a:cubicBezTo>
                      <a:pt x="1256302" y="-34380"/>
                      <a:pt x="1511928" y="5903"/>
                      <a:pt x="1757846" y="0"/>
                    </a:cubicBezTo>
                    <a:cubicBezTo>
                      <a:pt x="1792353" y="101872"/>
                      <a:pt x="1748827" y="216044"/>
                      <a:pt x="1757846" y="365617"/>
                    </a:cubicBezTo>
                    <a:cubicBezTo>
                      <a:pt x="1766865" y="515190"/>
                      <a:pt x="1745071" y="587490"/>
                      <a:pt x="1757846" y="761703"/>
                    </a:cubicBezTo>
                    <a:cubicBezTo>
                      <a:pt x="1623459" y="775071"/>
                      <a:pt x="1378924" y="759856"/>
                      <a:pt x="1189476" y="761703"/>
                    </a:cubicBezTo>
                    <a:cubicBezTo>
                      <a:pt x="1000028" y="763550"/>
                      <a:pt x="810336" y="730780"/>
                      <a:pt x="621106" y="761703"/>
                    </a:cubicBezTo>
                    <a:cubicBezTo>
                      <a:pt x="431876" y="792626"/>
                      <a:pt x="196131" y="744004"/>
                      <a:pt x="0" y="761703"/>
                    </a:cubicBezTo>
                    <a:cubicBezTo>
                      <a:pt x="-14533" y="648098"/>
                      <a:pt x="39820" y="511483"/>
                      <a:pt x="0" y="388469"/>
                    </a:cubicBezTo>
                    <a:cubicBezTo>
                      <a:pt x="-39820" y="265455"/>
                      <a:pt x="35774" y="137574"/>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rad>
                        <m:radPr>
                          <m:degHide m:val="on"/>
                          <m:ctrlPr>
                            <a:rPr lang="en-US" sz="1200" b="0" i="1" smtClean="0">
                              <a:latin typeface="Cambria Math" panose="02040503050406030204" pitchFamily="18" charset="0"/>
                            </a:rPr>
                          </m:ctrlPr>
                        </m:radPr>
                        <m:deg/>
                        <m:e>
                          <m:sSup>
                            <m:sSupPr>
                              <m:ctrlPr>
                                <a:rPr lang="en-US" sz="1400" b="0" i="1" dirty="0" smtClean="0">
                                  <a:latin typeface="Cambria Math" panose="02040503050406030204" pitchFamily="18" charset="0"/>
                                </a:rPr>
                              </m:ctrlPr>
                            </m:sSupPr>
                            <m:e>
                              <m:d>
                                <m:dPr>
                                  <m:ctrlPr>
                                    <a:rPr lang="en-US" sz="1200" b="0" i="1" smtClean="0">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𝑑</m:t>
                                      </m:r>
                                    </m:num>
                                    <m:den>
                                      <m:r>
                                        <a:rPr lang="en-US" sz="1200" i="1">
                                          <a:latin typeface="Cambria Math" panose="02040503050406030204" pitchFamily="18" charset="0"/>
                                        </a:rPr>
                                        <m:t>𝑑𝑥</m:t>
                                      </m:r>
                                    </m:den>
                                  </m:f>
                                  <m:r>
                                    <a:rPr lang="en-US" sz="1200" i="1">
                                      <a:latin typeface="Cambria Math" panose="02040503050406030204" pitchFamily="18" charset="0"/>
                                    </a:rPr>
                                    <m:t>𝐼</m:t>
                                  </m:r>
                                  <m:r>
                                    <m:rPr>
                                      <m:nor/>
                                    </m:rPr>
                                    <a:rPr lang="en-US" sz="1400" dirty="0"/>
                                    <m:t> </m:t>
                                  </m:r>
                                </m:e>
                              </m:d>
                            </m:e>
                            <m:sup>
                              <m:r>
                                <a:rPr lang="en-US" sz="1400" b="0" i="1" dirty="0" smtClean="0">
                                  <a:latin typeface="Cambria Math" panose="02040503050406030204" pitchFamily="18" charset="0"/>
                                </a:rPr>
                                <m:t>2</m:t>
                              </m:r>
                            </m:sup>
                          </m:sSup>
                          <m:r>
                            <a:rPr lang="en-US" sz="1400" b="0" i="1" dirty="0" smtClean="0">
                              <a:latin typeface="Cambria Math" panose="02040503050406030204" pitchFamily="18" charset="0"/>
                            </a:rPr>
                            <m:t>+</m:t>
                          </m:r>
                          <m:sSup>
                            <m:sSupPr>
                              <m:ctrlPr>
                                <a:rPr lang="en-US" sz="1400" i="1" dirty="0">
                                  <a:latin typeface="Cambria Math" panose="02040503050406030204" pitchFamily="18" charset="0"/>
                                </a:rPr>
                              </m:ctrlPr>
                            </m:sSup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𝑑</m:t>
                                      </m:r>
                                    </m:num>
                                    <m:den>
                                      <m:r>
                                        <a:rPr lang="en-US" sz="1200" i="1">
                                          <a:latin typeface="Cambria Math" panose="02040503050406030204" pitchFamily="18" charset="0"/>
                                        </a:rPr>
                                        <m:t>𝑑</m:t>
                                      </m:r>
                                      <m:r>
                                        <a:rPr lang="en-US" sz="1200" b="0" i="1" smtClean="0">
                                          <a:latin typeface="Cambria Math" panose="02040503050406030204" pitchFamily="18" charset="0"/>
                                        </a:rPr>
                                        <m:t>𝑦</m:t>
                                      </m:r>
                                    </m:den>
                                  </m:f>
                                  <m:r>
                                    <a:rPr lang="en-US" sz="1200" i="1">
                                      <a:latin typeface="Cambria Math" panose="02040503050406030204" pitchFamily="18" charset="0"/>
                                    </a:rPr>
                                    <m:t>𝐼</m:t>
                                  </m:r>
                                  <m:r>
                                    <m:rPr>
                                      <m:nor/>
                                    </m:rPr>
                                    <a:rPr lang="en-US" sz="1400" dirty="0"/>
                                    <m:t> </m:t>
                                  </m:r>
                                </m:e>
                              </m:d>
                            </m:e>
                            <m:sup>
                              <m:r>
                                <a:rPr lang="en-US" sz="1400" i="1" dirty="0">
                                  <a:latin typeface="Cambria Math" panose="02040503050406030204" pitchFamily="18" charset="0"/>
                                </a:rPr>
                                <m:t>2</m:t>
                              </m:r>
                            </m:sup>
                          </m:sSup>
                        </m:e>
                      </m:rad>
                    </m:oMath>
                  </m:oMathPara>
                </a14:m>
                <a:endParaRPr lang="en-US" sz="1400" dirty="0"/>
              </a:p>
            </p:txBody>
          </p:sp>
        </mc:Choice>
        <mc:Fallback xmlns="">
          <p:sp>
            <p:nvSpPr>
              <p:cNvPr id="49" name="Rectangle 48">
                <a:extLst>
                  <a:ext uri="{FF2B5EF4-FFF2-40B4-BE49-F238E27FC236}">
                    <a16:creationId xmlns:a16="http://schemas.microsoft.com/office/drawing/2014/main" id="{C8D7306C-AF77-4E25-9CDB-6BE5A9F9E406}"/>
                  </a:ext>
                </a:extLst>
              </p:cNvPr>
              <p:cNvSpPr>
                <a:spLocks noRot="1" noChangeAspect="1" noMove="1" noResize="1" noEditPoints="1" noAdjustHandles="1" noChangeArrowheads="1" noChangeShapeType="1" noTextEdit="1"/>
              </p:cNvSpPr>
              <p:nvPr/>
            </p:nvSpPr>
            <p:spPr>
              <a:xfrm>
                <a:off x="6177626" y="2202080"/>
                <a:ext cx="1757846" cy="761703"/>
              </a:xfrm>
              <a:prstGeom prst="rect">
                <a:avLst/>
              </a:prstGeom>
              <a:blipFill>
                <a:blip r:embed="rId5"/>
                <a:stretch>
                  <a:fillRect/>
                </a:stretch>
              </a:blipFill>
              <a:ln>
                <a:extLst>
                  <a:ext uri="{C807C97D-BFC1-408E-A445-0C87EB9F89A2}">
                    <ask:lineSketchStyleProps xmlns:ask="http://schemas.microsoft.com/office/drawing/2018/sketchyshapes" sd="920769958">
                      <a:custGeom>
                        <a:avLst/>
                        <a:gdLst>
                          <a:gd name="connsiteX0" fmla="*/ 0 w 1757846"/>
                          <a:gd name="connsiteY0" fmla="*/ 0 h 761703"/>
                          <a:gd name="connsiteX1" fmla="*/ 621106 w 1757846"/>
                          <a:gd name="connsiteY1" fmla="*/ 0 h 761703"/>
                          <a:gd name="connsiteX2" fmla="*/ 1242211 w 1757846"/>
                          <a:gd name="connsiteY2" fmla="*/ 0 h 761703"/>
                          <a:gd name="connsiteX3" fmla="*/ 1757846 w 1757846"/>
                          <a:gd name="connsiteY3" fmla="*/ 0 h 761703"/>
                          <a:gd name="connsiteX4" fmla="*/ 1757846 w 1757846"/>
                          <a:gd name="connsiteY4" fmla="*/ 396086 h 761703"/>
                          <a:gd name="connsiteX5" fmla="*/ 1757846 w 1757846"/>
                          <a:gd name="connsiteY5" fmla="*/ 761703 h 761703"/>
                          <a:gd name="connsiteX6" fmla="*/ 1171897 w 1757846"/>
                          <a:gd name="connsiteY6" fmla="*/ 761703 h 761703"/>
                          <a:gd name="connsiteX7" fmla="*/ 585949 w 1757846"/>
                          <a:gd name="connsiteY7" fmla="*/ 761703 h 761703"/>
                          <a:gd name="connsiteX8" fmla="*/ 0 w 1757846"/>
                          <a:gd name="connsiteY8" fmla="*/ 761703 h 761703"/>
                          <a:gd name="connsiteX9" fmla="*/ 0 w 1757846"/>
                          <a:gd name="connsiteY9" fmla="*/ 365617 h 761703"/>
                          <a:gd name="connsiteX10" fmla="*/ 0 w 1757846"/>
                          <a:gd name="connsiteY10" fmla="*/ 0 h 76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7846" h="761703" fill="none" extrusionOk="0">
                            <a:moveTo>
                              <a:pt x="0" y="0"/>
                            </a:moveTo>
                            <a:cubicBezTo>
                              <a:pt x="192409" y="-47650"/>
                              <a:pt x="342489" y="48095"/>
                              <a:pt x="621106" y="0"/>
                            </a:cubicBezTo>
                            <a:cubicBezTo>
                              <a:pt x="899723" y="-48095"/>
                              <a:pt x="1026453" y="43204"/>
                              <a:pt x="1242211" y="0"/>
                            </a:cubicBezTo>
                            <a:cubicBezTo>
                              <a:pt x="1457969" y="-43204"/>
                              <a:pt x="1557462" y="22398"/>
                              <a:pt x="1757846" y="0"/>
                            </a:cubicBezTo>
                            <a:cubicBezTo>
                              <a:pt x="1771568" y="147655"/>
                              <a:pt x="1748118" y="260174"/>
                              <a:pt x="1757846" y="396086"/>
                            </a:cubicBezTo>
                            <a:cubicBezTo>
                              <a:pt x="1767574" y="531998"/>
                              <a:pt x="1736822" y="593341"/>
                              <a:pt x="1757846" y="761703"/>
                            </a:cubicBezTo>
                            <a:cubicBezTo>
                              <a:pt x="1640383" y="809218"/>
                              <a:pt x="1299168" y="737565"/>
                              <a:pt x="1171897" y="761703"/>
                            </a:cubicBezTo>
                            <a:cubicBezTo>
                              <a:pt x="1044626" y="785841"/>
                              <a:pt x="791888" y="761384"/>
                              <a:pt x="585949" y="761703"/>
                            </a:cubicBezTo>
                            <a:cubicBezTo>
                              <a:pt x="380010" y="762022"/>
                              <a:pt x="280698" y="712263"/>
                              <a:pt x="0" y="761703"/>
                            </a:cubicBezTo>
                            <a:cubicBezTo>
                              <a:pt x="-44731" y="664217"/>
                              <a:pt x="23944" y="537660"/>
                              <a:pt x="0" y="365617"/>
                            </a:cubicBezTo>
                            <a:cubicBezTo>
                              <a:pt x="-23944" y="193574"/>
                              <a:pt x="11534" y="101892"/>
                              <a:pt x="0" y="0"/>
                            </a:cubicBezTo>
                            <a:close/>
                          </a:path>
                          <a:path w="1757846" h="761703" stroke="0" extrusionOk="0">
                            <a:moveTo>
                              <a:pt x="0" y="0"/>
                            </a:moveTo>
                            <a:cubicBezTo>
                              <a:pt x="170915" y="-16793"/>
                              <a:pt x="315669" y="17303"/>
                              <a:pt x="568370" y="0"/>
                            </a:cubicBezTo>
                            <a:cubicBezTo>
                              <a:pt x="821071" y="-17303"/>
                              <a:pt x="982022" y="34380"/>
                              <a:pt x="1119162" y="0"/>
                            </a:cubicBezTo>
                            <a:cubicBezTo>
                              <a:pt x="1256302" y="-34380"/>
                              <a:pt x="1511928" y="5903"/>
                              <a:pt x="1757846" y="0"/>
                            </a:cubicBezTo>
                            <a:cubicBezTo>
                              <a:pt x="1792353" y="101872"/>
                              <a:pt x="1748827" y="216044"/>
                              <a:pt x="1757846" y="365617"/>
                            </a:cubicBezTo>
                            <a:cubicBezTo>
                              <a:pt x="1766865" y="515190"/>
                              <a:pt x="1745071" y="587490"/>
                              <a:pt x="1757846" y="761703"/>
                            </a:cubicBezTo>
                            <a:cubicBezTo>
                              <a:pt x="1623459" y="775071"/>
                              <a:pt x="1378924" y="759856"/>
                              <a:pt x="1189476" y="761703"/>
                            </a:cubicBezTo>
                            <a:cubicBezTo>
                              <a:pt x="1000028" y="763550"/>
                              <a:pt x="810336" y="730780"/>
                              <a:pt x="621106" y="761703"/>
                            </a:cubicBezTo>
                            <a:cubicBezTo>
                              <a:pt x="431876" y="792626"/>
                              <a:pt x="196131" y="744004"/>
                              <a:pt x="0" y="761703"/>
                            </a:cubicBezTo>
                            <a:cubicBezTo>
                              <a:pt x="-14533" y="648098"/>
                              <a:pt x="39820" y="511483"/>
                              <a:pt x="0" y="388469"/>
                            </a:cubicBezTo>
                            <a:cubicBezTo>
                              <a:pt x="-39820" y="265455"/>
                              <a:pt x="35774" y="137574"/>
                              <a:pt x="0" y="0"/>
                            </a:cubicBezTo>
                            <a:close/>
                          </a:path>
                        </a:pathLst>
                      </a:custGeom>
                      <ask:type>
                        <ask:lineSketchScribble/>
                      </ask:type>
                    </ask:lineSketchStyleProps>
                  </a:ext>
                </a:extLst>
              </a:ln>
            </p:spPr>
            <p:txBody>
              <a:bodyPr/>
              <a:lstStyle/>
              <a:p>
                <a:r>
                  <a:rPr lang="id-ID">
                    <a:noFill/>
                  </a:rPr>
                  <a:t> </a:t>
                </a:r>
              </a:p>
            </p:txBody>
          </p:sp>
        </mc:Fallback>
      </mc:AlternateContent>
      <p:cxnSp>
        <p:nvCxnSpPr>
          <p:cNvPr id="50" name="Straight Arrow Connector 22">
            <a:extLst>
              <a:ext uri="{FF2B5EF4-FFF2-40B4-BE49-F238E27FC236}">
                <a16:creationId xmlns:a16="http://schemas.microsoft.com/office/drawing/2014/main" id="{A897DE7E-DB50-4998-8109-31EE090ECBC2}"/>
              </a:ext>
            </a:extLst>
          </p:cNvPr>
          <p:cNvCxnSpPr>
            <a:cxnSpLocks/>
            <a:stCxn id="47" idx="6"/>
            <a:endCxn id="20" idx="1"/>
          </p:cNvCxnSpPr>
          <p:nvPr/>
        </p:nvCxnSpPr>
        <p:spPr>
          <a:xfrm>
            <a:off x="5205404" y="4083975"/>
            <a:ext cx="2862309"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22">
            <a:extLst>
              <a:ext uri="{FF2B5EF4-FFF2-40B4-BE49-F238E27FC236}">
                <a16:creationId xmlns:a16="http://schemas.microsoft.com/office/drawing/2014/main" id="{0BCF9360-6BF8-450F-951E-4953CA588F68}"/>
              </a:ext>
            </a:extLst>
          </p:cNvPr>
          <p:cNvCxnSpPr>
            <a:cxnSpLocks/>
            <a:stCxn id="20" idx="3"/>
            <a:endCxn id="19" idx="1"/>
          </p:cNvCxnSpPr>
          <p:nvPr/>
        </p:nvCxnSpPr>
        <p:spPr>
          <a:xfrm>
            <a:off x="9292858" y="4083976"/>
            <a:ext cx="162152"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BFBDD68-122C-41A3-92E4-CA8E8A8B5218}"/>
              </a:ext>
            </a:extLst>
          </p:cNvPr>
          <p:cNvPicPr>
            <a:picLocks noChangeAspect="1"/>
          </p:cNvPicPr>
          <p:nvPr/>
        </p:nvPicPr>
        <p:blipFill>
          <a:blip r:embed="rId6"/>
          <a:stretch>
            <a:fillRect/>
          </a:stretch>
        </p:blipFill>
        <p:spPr>
          <a:xfrm>
            <a:off x="132216" y="3217152"/>
            <a:ext cx="2592214" cy="1733646"/>
          </a:xfrm>
          <a:prstGeom prst="rect">
            <a:avLst/>
          </a:prstGeom>
        </p:spPr>
      </p:pic>
      <p:pic>
        <p:nvPicPr>
          <p:cNvPr id="9" name="Picture 8">
            <a:extLst>
              <a:ext uri="{FF2B5EF4-FFF2-40B4-BE49-F238E27FC236}">
                <a16:creationId xmlns:a16="http://schemas.microsoft.com/office/drawing/2014/main" id="{731331E0-F0E8-40B0-8F63-36A19E5E5E96}"/>
              </a:ext>
            </a:extLst>
          </p:cNvPr>
          <p:cNvPicPr>
            <a:picLocks noChangeAspect="1"/>
          </p:cNvPicPr>
          <p:nvPr/>
        </p:nvPicPr>
        <p:blipFill>
          <a:blip r:embed="rId7"/>
          <a:stretch>
            <a:fillRect/>
          </a:stretch>
        </p:blipFill>
        <p:spPr>
          <a:xfrm>
            <a:off x="2817810" y="2148759"/>
            <a:ext cx="2098308" cy="1645920"/>
          </a:xfrm>
          <a:prstGeom prst="rect">
            <a:avLst/>
          </a:prstGeom>
        </p:spPr>
      </p:pic>
      <p:pic>
        <p:nvPicPr>
          <p:cNvPr id="13" name="Picture 12">
            <a:extLst>
              <a:ext uri="{FF2B5EF4-FFF2-40B4-BE49-F238E27FC236}">
                <a16:creationId xmlns:a16="http://schemas.microsoft.com/office/drawing/2014/main" id="{6A62BFB0-2519-42B0-8FA0-DC38886F6749}"/>
              </a:ext>
            </a:extLst>
          </p:cNvPr>
          <p:cNvPicPr>
            <a:picLocks noChangeAspect="1"/>
          </p:cNvPicPr>
          <p:nvPr/>
        </p:nvPicPr>
        <p:blipFill>
          <a:blip r:embed="rId8"/>
          <a:stretch>
            <a:fillRect/>
          </a:stretch>
        </p:blipFill>
        <p:spPr>
          <a:xfrm>
            <a:off x="2817811" y="4403044"/>
            <a:ext cx="2091287" cy="1645920"/>
          </a:xfrm>
          <a:prstGeom prst="rect">
            <a:avLst/>
          </a:prstGeom>
        </p:spPr>
      </p:pic>
      <p:pic>
        <p:nvPicPr>
          <p:cNvPr id="17" name="Picture 16">
            <a:extLst>
              <a:ext uri="{FF2B5EF4-FFF2-40B4-BE49-F238E27FC236}">
                <a16:creationId xmlns:a16="http://schemas.microsoft.com/office/drawing/2014/main" id="{0F54EB74-18AC-4E53-AC95-DAFA3E954CCA}"/>
              </a:ext>
            </a:extLst>
          </p:cNvPr>
          <p:cNvPicPr>
            <a:picLocks noChangeAspect="1"/>
          </p:cNvPicPr>
          <p:nvPr/>
        </p:nvPicPr>
        <p:blipFill>
          <a:blip r:embed="rId9"/>
          <a:stretch>
            <a:fillRect/>
          </a:stretch>
        </p:blipFill>
        <p:spPr>
          <a:xfrm>
            <a:off x="5343259" y="3067305"/>
            <a:ext cx="2592213" cy="2033341"/>
          </a:xfrm>
          <a:prstGeom prst="rect">
            <a:avLst/>
          </a:prstGeom>
        </p:spPr>
      </p:pic>
      <p:pic>
        <p:nvPicPr>
          <p:cNvPr id="19" name="Picture 18">
            <a:extLst>
              <a:ext uri="{FF2B5EF4-FFF2-40B4-BE49-F238E27FC236}">
                <a16:creationId xmlns:a16="http://schemas.microsoft.com/office/drawing/2014/main" id="{03122DF1-2C3B-44FE-AD31-DE5D85CB19AF}"/>
              </a:ext>
            </a:extLst>
          </p:cNvPr>
          <p:cNvPicPr>
            <a:picLocks noChangeAspect="1"/>
          </p:cNvPicPr>
          <p:nvPr/>
        </p:nvPicPr>
        <p:blipFill>
          <a:blip r:embed="rId10"/>
          <a:stretch>
            <a:fillRect/>
          </a:stretch>
        </p:blipFill>
        <p:spPr>
          <a:xfrm>
            <a:off x="9455010" y="3064332"/>
            <a:ext cx="2568431" cy="2039287"/>
          </a:xfrm>
          <a:prstGeom prst="rect">
            <a:avLst/>
          </a:prstGeom>
        </p:spPr>
      </p:pic>
      <p:cxnSp>
        <p:nvCxnSpPr>
          <p:cNvPr id="12" name="Straight Arrow Connector 22">
            <a:extLst>
              <a:ext uri="{FF2B5EF4-FFF2-40B4-BE49-F238E27FC236}">
                <a16:creationId xmlns:a16="http://schemas.microsoft.com/office/drawing/2014/main" id="{38CC04D3-2B28-4524-B106-5C6A5AA89476}"/>
              </a:ext>
            </a:extLst>
          </p:cNvPr>
          <p:cNvCxnSpPr>
            <a:cxnSpLocks/>
            <a:stCxn id="9" idx="2"/>
          </p:cNvCxnSpPr>
          <p:nvPr/>
        </p:nvCxnSpPr>
        <p:spPr>
          <a:xfrm rot="16200000" flipH="1">
            <a:off x="4150487" y="3511156"/>
            <a:ext cx="171102" cy="738148"/>
          </a:xfrm>
          <a:prstGeom prst="curved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37">
            <a:extLst>
              <a:ext uri="{FF2B5EF4-FFF2-40B4-BE49-F238E27FC236}">
                <a16:creationId xmlns:a16="http://schemas.microsoft.com/office/drawing/2014/main" id="{A0BF9B94-C2E8-494B-A0F7-E7FE7390F93B}"/>
              </a:ext>
            </a:extLst>
          </p:cNvPr>
          <p:cNvCxnSpPr>
            <a:cxnSpLocks/>
            <a:stCxn id="13" idx="0"/>
          </p:cNvCxnSpPr>
          <p:nvPr/>
        </p:nvCxnSpPr>
        <p:spPr>
          <a:xfrm rot="5400000" flipH="1" flipV="1">
            <a:off x="4131899" y="3929832"/>
            <a:ext cx="204769" cy="741657"/>
          </a:xfrm>
          <a:prstGeom prst="curvedConnector2">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88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55</a:t>
            </a:fld>
            <a:endParaRPr lang="en-US" dirty="0"/>
          </a:p>
        </p:txBody>
      </p:sp>
      <p:sp>
        <p:nvSpPr>
          <p:cNvPr id="5" name="Title 4"/>
          <p:cNvSpPr>
            <a:spLocks noGrp="1"/>
          </p:cNvSpPr>
          <p:nvPr>
            <p:ph type="title"/>
          </p:nvPr>
        </p:nvSpPr>
        <p:spPr/>
        <p:txBody>
          <a:bodyPr/>
          <a:lstStyle/>
          <a:p>
            <a:r>
              <a:rPr lang="en-US" dirty="0"/>
              <a:t>Basic Comparisons of Edge Operators</a:t>
            </a:r>
          </a:p>
        </p:txBody>
      </p:sp>
      <p:sp>
        <p:nvSpPr>
          <p:cNvPr id="6" name="Text Placeholder 5"/>
          <p:cNvSpPr>
            <a:spLocks noGrp="1"/>
          </p:cNvSpPr>
          <p:nvPr>
            <p:ph type="body" sz="quarter" idx="17"/>
          </p:nvPr>
        </p:nvSpPr>
        <p:spPr/>
        <p:txBody>
          <a:bodyPr/>
          <a:lstStyle/>
          <a:p>
            <a:r>
              <a:rPr lang="id-ID" dirty="0"/>
              <a:t>Computer Vision</a:t>
            </a:r>
            <a:endParaRPr lang="en-US" dirty="0"/>
          </a:p>
        </p:txBody>
      </p:sp>
      <p:graphicFrame>
        <p:nvGraphicFramePr>
          <p:cNvPr id="9" name="Table 8">
            <a:extLst>
              <a:ext uri="{FF2B5EF4-FFF2-40B4-BE49-F238E27FC236}">
                <a16:creationId xmlns:a16="http://schemas.microsoft.com/office/drawing/2014/main" id="{45CE505E-2458-4096-80C0-19524FD0F494}"/>
              </a:ext>
            </a:extLst>
          </p:cNvPr>
          <p:cNvGraphicFramePr>
            <a:graphicFrameLocks noGrp="1"/>
          </p:cNvGraphicFramePr>
          <p:nvPr>
            <p:extLst>
              <p:ext uri="{D42A27DB-BD31-4B8C-83A1-F6EECF244321}">
                <p14:modId xmlns:p14="http://schemas.microsoft.com/office/powerpoint/2010/main" val="551774309"/>
              </p:ext>
            </p:extLst>
          </p:nvPr>
        </p:nvGraphicFramePr>
        <p:xfrm>
          <a:off x="7979179" y="2813849"/>
          <a:ext cx="1645920" cy="1645920"/>
        </p:xfrm>
        <a:graphic>
          <a:graphicData uri="http://schemas.openxmlformats.org/drawingml/2006/table">
            <a:tbl>
              <a:tblPr firstRow="1" bandRow="1">
                <a:tableStyleId>{5940675A-B579-460E-94D1-54222C63F5DA}</a:tableStyleId>
              </a:tblPr>
              <a:tblGrid>
                <a:gridCol w="329184">
                  <a:extLst>
                    <a:ext uri="{9D8B030D-6E8A-4147-A177-3AD203B41FA5}">
                      <a16:colId xmlns:a16="http://schemas.microsoft.com/office/drawing/2014/main" val="1166931080"/>
                    </a:ext>
                  </a:extLst>
                </a:gridCol>
                <a:gridCol w="329184">
                  <a:extLst>
                    <a:ext uri="{9D8B030D-6E8A-4147-A177-3AD203B41FA5}">
                      <a16:colId xmlns:a16="http://schemas.microsoft.com/office/drawing/2014/main" val="656694835"/>
                    </a:ext>
                  </a:extLst>
                </a:gridCol>
                <a:gridCol w="329184">
                  <a:extLst>
                    <a:ext uri="{9D8B030D-6E8A-4147-A177-3AD203B41FA5}">
                      <a16:colId xmlns:a16="http://schemas.microsoft.com/office/drawing/2014/main" val="3129833582"/>
                    </a:ext>
                  </a:extLst>
                </a:gridCol>
                <a:gridCol w="329184">
                  <a:extLst>
                    <a:ext uri="{9D8B030D-6E8A-4147-A177-3AD203B41FA5}">
                      <a16:colId xmlns:a16="http://schemas.microsoft.com/office/drawing/2014/main" val="508592257"/>
                    </a:ext>
                  </a:extLst>
                </a:gridCol>
                <a:gridCol w="329184">
                  <a:extLst>
                    <a:ext uri="{9D8B030D-6E8A-4147-A177-3AD203B41FA5}">
                      <a16:colId xmlns:a16="http://schemas.microsoft.com/office/drawing/2014/main" val="2140234702"/>
                    </a:ext>
                  </a:extLst>
                </a:gridCol>
              </a:tblGrid>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-1</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1</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3313651"/>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3162983"/>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-5</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5</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4014726"/>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1186843"/>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-1</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1</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511631"/>
                  </a:ext>
                </a:extLst>
              </a:tr>
            </a:tbl>
          </a:graphicData>
        </a:graphic>
      </p:graphicFrame>
      <p:graphicFrame>
        <p:nvGraphicFramePr>
          <p:cNvPr id="10" name="Table 9">
            <a:extLst>
              <a:ext uri="{FF2B5EF4-FFF2-40B4-BE49-F238E27FC236}">
                <a16:creationId xmlns:a16="http://schemas.microsoft.com/office/drawing/2014/main" id="{157F9B2E-5C94-4C3B-8DF8-2E658FB8EB80}"/>
              </a:ext>
            </a:extLst>
          </p:cNvPr>
          <p:cNvGraphicFramePr>
            <a:graphicFrameLocks noGrp="1"/>
          </p:cNvGraphicFramePr>
          <p:nvPr>
            <p:extLst>
              <p:ext uri="{D42A27DB-BD31-4B8C-83A1-F6EECF244321}">
                <p14:modId xmlns:p14="http://schemas.microsoft.com/office/powerpoint/2010/main" val="1309695179"/>
              </p:ext>
            </p:extLst>
          </p:nvPr>
        </p:nvGraphicFramePr>
        <p:xfrm>
          <a:off x="5280177" y="2813849"/>
          <a:ext cx="1079499" cy="1078143"/>
        </p:xfrm>
        <a:graphic>
          <a:graphicData uri="http://schemas.openxmlformats.org/drawingml/2006/table">
            <a:tbl>
              <a:tblPr firstRow="1" bandRow="1">
                <a:tableStyleId>{5940675A-B579-460E-94D1-54222C63F5DA}</a:tableStyleId>
              </a:tblPr>
              <a:tblGrid>
                <a:gridCol w="359833">
                  <a:extLst>
                    <a:ext uri="{9D8B030D-6E8A-4147-A177-3AD203B41FA5}">
                      <a16:colId xmlns:a16="http://schemas.microsoft.com/office/drawing/2014/main" val="1166931080"/>
                    </a:ext>
                  </a:extLst>
                </a:gridCol>
                <a:gridCol w="359833">
                  <a:extLst>
                    <a:ext uri="{9D8B030D-6E8A-4147-A177-3AD203B41FA5}">
                      <a16:colId xmlns:a16="http://schemas.microsoft.com/office/drawing/2014/main" val="656694835"/>
                    </a:ext>
                  </a:extLst>
                </a:gridCol>
                <a:gridCol w="359833">
                  <a:extLst>
                    <a:ext uri="{9D8B030D-6E8A-4147-A177-3AD203B41FA5}">
                      <a16:colId xmlns:a16="http://schemas.microsoft.com/office/drawing/2014/main" val="3129833582"/>
                    </a:ext>
                  </a:extLst>
                </a:gridCol>
              </a:tblGrid>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3313651"/>
                  </a:ext>
                </a:extLst>
              </a:tr>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3162983"/>
                  </a:ext>
                </a:extLst>
              </a:tr>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4014726"/>
                  </a:ext>
                </a:extLst>
              </a:tr>
            </a:tbl>
          </a:graphicData>
        </a:graphic>
      </p:graphicFrame>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655E9CF-2CBD-4764-9155-94C90D4DBBC1}"/>
                  </a:ext>
                </a:extLst>
              </p:cNvPr>
              <p:cNvSpPr/>
              <p:nvPr/>
            </p:nvSpPr>
            <p:spPr>
              <a:xfrm>
                <a:off x="518735" y="2813849"/>
                <a:ext cx="2447752" cy="1078143"/>
              </a:xfrm>
              <a:custGeom>
                <a:avLst/>
                <a:gdLst>
                  <a:gd name="connsiteX0" fmla="*/ 0 w 2447752"/>
                  <a:gd name="connsiteY0" fmla="*/ 0 h 1078143"/>
                  <a:gd name="connsiteX1" fmla="*/ 514028 w 2447752"/>
                  <a:gd name="connsiteY1" fmla="*/ 0 h 1078143"/>
                  <a:gd name="connsiteX2" fmla="*/ 1028056 w 2447752"/>
                  <a:gd name="connsiteY2" fmla="*/ 0 h 1078143"/>
                  <a:gd name="connsiteX3" fmla="*/ 1566561 w 2447752"/>
                  <a:gd name="connsiteY3" fmla="*/ 0 h 1078143"/>
                  <a:gd name="connsiteX4" fmla="*/ 2007157 w 2447752"/>
                  <a:gd name="connsiteY4" fmla="*/ 0 h 1078143"/>
                  <a:gd name="connsiteX5" fmla="*/ 2447752 w 2447752"/>
                  <a:gd name="connsiteY5" fmla="*/ 0 h 1078143"/>
                  <a:gd name="connsiteX6" fmla="*/ 2447752 w 2447752"/>
                  <a:gd name="connsiteY6" fmla="*/ 528290 h 1078143"/>
                  <a:gd name="connsiteX7" fmla="*/ 2447752 w 2447752"/>
                  <a:gd name="connsiteY7" fmla="*/ 1078143 h 1078143"/>
                  <a:gd name="connsiteX8" fmla="*/ 2007157 w 2447752"/>
                  <a:gd name="connsiteY8" fmla="*/ 1078143 h 1078143"/>
                  <a:gd name="connsiteX9" fmla="*/ 1542084 w 2447752"/>
                  <a:gd name="connsiteY9" fmla="*/ 1078143 h 1078143"/>
                  <a:gd name="connsiteX10" fmla="*/ 1125966 w 2447752"/>
                  <a:gd name="connsiteY10" fmla="*/ 1078143 h 1078143"/>
                  <a:gd name="connsiteX11" fmla="*/ 611938 w 2447752"/>
                  <a:gd name="connsiteY11" fmla="*/ 1078143 h 1078143"/>
                  <a:gd name="connsiteX12" fmla="*/ 0 w 2447752"/>
                  <a:gd name="connsiteY12" fmla="*/ 1078143 h 1078143"/>
                  <a:gd name="connsiteX13" fmla="*/ 0 w 2447752"/>
                  <a:gd name="connsiteY13" fmla="*/ 560634 h 1078143"/>
                  <a:gd name="connsiteX14" fmla="*/ 0 w 2447752"/>
                  <a:gd name="connsiteY14" fmla="*/ 0 h 107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7752" h="1078143" fill="none" extrusionOk="0">
                    <a:moveTo>
                      <a:pt x="0" y="0"/>
                    </a:moveTo>
                    <a:cubicBezTo>
                      <a:pt x="247069" y="-30182"/>
                      <a:pt x="346386" y="45086"/>
                      <a:pt x="514028" y="0"/>
                    </a:cubicBezTo>
                    <a:cubicBezTo>
                      <a:pt x="681670" y="-45086"/>
                      <a:pt x="896647" y="23246"/>
                      <a:pt x="1028056" y="0"/>
                    </a:cubicBezTo>
                    <a:cubicBezTo>
                      <a:pt x="1159465" y="-23246"/>
                      <a:pt x="1334436" y="4564"/>
                      <a:pt x="1566561" y="0"/>
                    </a:cubicBezTo>
                    <a:cubicBezTo>
                      <a:pt x="1798687" y="-4564"/>
                      <a:pt x="1820927" y="7196"/>
                      <a:pt x="2007157" y="0"/>
                    </a:cubicBezTo>
                    <a:cubicBezTo>
                      <a:pt x="2193387" y="-7196"/>
                      <a:pt x="2350599" y="50791"/>
                      <a:pt x="2447752" y="0"/>
                    </a:cubicBezTo>
                    <a:cubicBezTo>
                      <a:pt x="2501438" y="216705"/>
                      <a:pt x="2409860" y="371737"/>
                      <a:pt x="2447752" y="528290"/>
                    </a:cubicBezTo>
                    <a:cubicBezTo>
                      <a:pt x="2485644" y="684843"/>
                      <a:pt x="2419393" y="810035"/>
                      <a:pt x="2447752" y="1078143"/>
                    </a:cubicBezTo>
                    <a:cubicBezTo>
                      <a:pt x="2283183" y="1129531"/>
                      <a:pt x="2146040" y="1063504"/>
                      <a:pt x="2007157" y="1078143"/>
                    </a:cubicBezTo>
                    <a:cubicBezTo>
                      <a:pt x="1868274" y="1092782"/>
                      <a:pt x="1760772" y="1059556"/>
                      <a:pt x="1542084" y="1078143"/>
                    </a:cubicBezTo>
                    <a:cubicBezTo>
                      <a:pt x="1323396" y="1096730"/>
                      <a:pt x="1265270" y="1030433"/>
                      <a:pt x="1125966" y="1078143"/>
                    </a:cubicBezTo>
                    <a:cubicBezTo>
                      <a:pt x="986662" y="1125853"/>
                      <a:pt x="726923" y="1071823"/>
                      <a:pt x="611938" y="1078143"/>
                    </a:cubicBezTo>
                    <a:cubicBezTo>
                      <a:pt x="496953" y="1084463"/>
                      <a:pt x="297398" y="1060361"/>
                      <a:pt x="0" y="1078143"/>
                    </a:cubicBezTo>
                    <a:cubicBezTo>
                      <a:pt x="-37789" y="848736"/>
                      <a:pt x="46903" y="710563"/>
                      <a:pt x="0" y="560634"/>
                    </a:cubicBezTo>
                    <a:cubicBezTo>
                      <a:pt x="-46903" y="410705"/>
                      <a:pt x="11632" y="238779"/>
                      <a:pt x="0" y="0"/>
                    </a:cubicBezTo>
                    <a:close/>
                  </a:path>
                  <a:path w="2447752" h="1078143" stroke="0" extrusionOk="0">
                    <a:moveTo>
                      <a:pt x="0" y="0"/>
                    </a:moveTo>
                    <a:cubicBezTo>
                      <a:pt x="137474" y="-18836"/>
                      <a:pt x="306012" y="50589"/>
                      <a:pt x="465073" y="0"/>
                    </a:cubicBezTo>
                    <a:cubicBezTo>
                      <a:pt x="624134" y="-50589"/>
                      <a:pt x="695146" y="19472"/>
                      <a:pt x="905668" y="0"/>
                    </a:cubicBezTo>
                    <a:cubicBezTo>
                      <a:pt x="1116191" y="-19472"/>
                      <a:pt x="1221140" y="25083"/>
                      <a:pt x="1444174" y="0"/>
                    </a:cubicBezTo>
                    <a:cubicBezTo>
                      <a:pt x="1667208" y="-25083"/>
                      <a:pt x="1718456" y="26674"/>
                      <a:pt x="1884769" y="0"/>
                    </a:cubicBezTo>
                    <a:cubicBezTo>
                      <a:pt x="2051082" y="-26674"/>
                      <a:pt x="2296582" y="23792"/>
                      <a:pt x="2447752" y="0"/>
                    </a:cubicBezTo>
                    <a:cubicBezTo>
                      <a:pt x="2458192" y="205815"/>
                      <a:pt x="2391752" y="281426"/>
                      <a:pt x="2447752" y="528290"/>
                    </a:cubicBezTo>
                    <a:cubicBezTo>
                      <a:pt x="2503752" y="775154"/>
                      <a:pt x="2416669" y="857473"/>
                      <a:pt x="2447752" y="1078143"/>
                    </a:cubicBezTo>
                    <a:cubicBezTo>
                      <a:pt x="2197257" y="1123533"/>
                      <a:pt x="2145750" y="1075407"/>
                      <a:pt x="1909247" y="1078143"/>
                    </a:cubicBezTo>
                    <a:cubicBezTo>
                      <a:pt x="1672745" y="1080879"/>
                      <a:pt x="1566608" y="1072370"/>
                      <a:pt x="1444174" y="1078143"/>
                    </a:cubicBezTo>
                    <a:cubicBezTo>
                      <a:pt x="1321740" y="1083916"/>
                      <a:pt x="1094316" y="1021626"/>
                      <a:pt x="954623" y="1078143"/>
                    </a:cubicBezTo>
                    <a:cubicBezTo>
                      <a:pt x="814930" y="1134660"/>
                      <a:pt x="646787" y="1064771"/>
                      <a:pt x="514028" y="1078143"/>
                    </a:cubicBezTo>
                    <a:cubicBezTo>
                      <a:pt x="381269" y="1091515"/>
                      <a:pt x="134004" y="1032873"/>
                      <a:pt x="0" y="1078143"/>
                    </a:cubicBezTo>
                    <a:cubicBezTo>
                      <a:pt x="-41722" y="800833"/>
                      <a:pt x="64706" y="699675"/>
                      <a:pt x="0" y="517509"/>
                    </a:cubicBezTo>
                    <a:cubicBezTo>
                      <a:pt x="-64706" y="335343"/>
                      <a:pt x="22491" y="183035"/>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lgn="ct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r>
                                <a:rPr lang="en-US" sz="2000" b="0" i="1" smtClean="0">
                                  <a:latin typeface="Cambria Math" panose="02040503050406030204" pitchFamily="18" charset="0"/>
                                </a:rPr>
                                <m:t>𝑥</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𝑓</m:t>
                              </m:r>
                            </m:num>
                            <m:den>
                              <m:r>
                                <a:rPr lang="en-US" sz="2000" b="0" i="1" smtClean="0">
                                  <a:latin typeface="Cambria Math" panose="02040503050406030204" pitchFamily="18" charset="0"/>
                                </a:rPr>
                                <m:t>𝜕</m:t>
                              </m:r>
                              <m:r>
                                <a:rPr lang="en-US" sz="2000" b="0" i="1" smtClean="0">
                                  <a:latin typeface="Cambria Math" panose="02040503050406030204" pitchFamily="18" charset="0"/>
                                </a:rPr>
                                <m:t>𝑦</m:t>
                              </m:r>
                            </m:den>
                          </m:f>
                        </m:e>
                      </m:d>
                    </m:oMath>
                  </m:oMathPara>
                </a14:m>
                <a:endParaRPr lang="en-US" sz="2000" b="0" dirty="0"/>
              </a:p>
            </p:txBody>
          </p:sp>
        </mc:Choice>
        <mc:Fallback xmlns="">
          <p:sp>
            <p:nvSpPr>
              <p:cNvPr id="12" name="Rectangle 11">
                <a:extLst>
                  <a:ext uri="{FF2B5EF4-FFF2-40B4-BE49-F238E27FC236}">
                    <a16:creationId xmlns:a16="http://schemas.microsoft.com/office/drawing/2014/main" id="{7655E9CF-2CBD-4764-9155-94C90D4DBBC1}"/>
                  </a:ext>
                </a:extLst>
              </p:cNvPr>
              <p:cNvSpPr>
                <a:spLocks noRot="1" noChangeAspect="1" noMove="1" noResize="1" noEditPoints="1" noAdjustHandles="1" noChangeArrowheads="1" noChangeShapeType="1" noTextEdit="1"/>
              </p:cNvSpPr>
              <p:nvPr/>
            </p:nvSpPr>
            <p:spPr>
              <a:xfrm>
                <a:off x="518735" y="2813849"/>
                <a:ext cx="2447752" cy="1078143"/>
              </a:xfrm>
              <a:prstGeom prst="rect">
                <a:avLst/>
              </a:prstGeom>
              <a:blipFill>
                <a:blip r:embed="rId3"/>
                <a:stretch>
                  <a:fillRect/>
                </a:stretch>
              </a:blipFill>
              <a:ln>
                <a:extLst>
                  <a:ext uri="{C807C97D-BFC1-408E-A445-0C87EB9F89A2}">
                    <ask:lineSketchStyleProps xmlns:ask="http://schemas.microsoft.com/office/drawing/2018/sketchyshapes" sd="920769958">
                      <a:custGeom>
                        <a:avLst/>
                        <a:gdLst>
                          <a:gd name="connsiteX0" fmla="*/ 0 w 2447752"/>
                          <a:gd name="connsiteY0" fmla="*/ 0 h 1078143"/>
                          <a:gd name="connsiteX1" fmla="*/ 514028 w 2447752"/>
                          <a:gd name="connsiteY1" fmla="*/ 0 h 1078143"/>
                          <a:gd name="connsiteX2" fmla="*/ 1028056 w 2447752"/>
                          <a:gd name="connsiteY2" fmla="*/ 0 h 1078143"/>
                          <a:gd name="connsiteX3" fmla="*/ 1566561 w 2447752"/>
                          <a:gd name="connsiteY3" fmla="*/ 0 h 1078143"/>
                          <a:gd name="connsiteX4" fmla="*/ 2007157 w 2447752"/>
                          <a:gd name="connsiteY4" fmla="*/ 0 h 1078143"/>
                          <a:gd name="connsiteX5" fmla="*/ 2447752 w 2447752"/>
                          <a:gd name="connsiteY5" fmla="*/ 0 h 1078143"/>
                          <a:gd name="connsiteX6" fmla="*/ 2447752 w 2447752"/>
                          <a:gd name="connsiteY6" fmla="*/ 528290 h 1078143"/>
                          <a:gd name="connsiteX7" fmla="*/ 2447752 w 2447752"/>
                          <a:gd name="connsiteY7" fmla="*/ 1078143 h 1078143"/>
                          <a:gd name="connsiteX8" fmla="*/ 2007157 w 2447752"/>
                          <a:gd name="connsiteY8" fmla="*/ 1078143 h 1078143"/>
                          <a:gd name="connsiteX9" fmla="*/ 1542084 w 2447752"/>
                          <a:gd name="connsiteY9" fmla="*/ 1078143 h 1078143"/>
                          <a:gd name="connsiteX10" fmla="*/ 1125966 w 2447752"/>
                          <a:gd name="connsiteY10" fmla="*/ 1078143 h 1078143"/>
                          <a:gd name="connsiteX11" fmla="*/ 611938 w 2447752"/>
                          <a:gd name="connsiteY11" fmla="*/ 1078143 h 1078143"/>
                          <a:gd name="connsiteX12" fmla="*/ 0 w 2447752"/>
                          <a:gd name="connsiteY12" fmla="*/ 1078143 h 1078143"/>
                          <a:gd name="connsiteX13" fmla="*/ 0 w 2447752"/>
                          <a:gd name="connsiteY13" fmla="*/ 560634 h 1078143"/>
                          <a:gd name="connsiteX14" fmla="*/ 0 w 2447752"/>
                          <a:gd name="connsiteY14" fmla="*/ 0 h 107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7752" h="1078143" fill="none" extrusionOk="0">
                            <a:moveTo>
                              <a:pt x="0" y="0"/>
                            </a:moveTo>
                            <a:cubicBezTo>
                              <a:pt x="247069" y="-30182"/>
                              <a:pt x="346386" y="45086"/>
                              <a:pt x="514028" y="0"/>
                            </a:cubicBezTo>
                            <a:cubicBezTo>
                              <a:pt x="681670" y="-45086"/>
                              <a:pt x="896647" y="23246"/>
                              <a:pt x="1028056" y="0"/>
                            </a:cubicBezTo>
                            <a:cubicBezTo>
                              <a:pt x="1159465" y="-23246"/>
                              <a:pt x="1334436" y="4564"/>
                              <a:pt x="1566561" y="0"/>
                            </a:cubicBezTo>
                            <a:cubicBezTo>
                              <a:pt x="1798687" y="-4564"/>
                              <a:pt x="1820927" y="7196"/>
                              <a:pt x="2007157" y="0"/>
                            </a:cubicBezTo>
                            <a:cubicBezTo>
                              <a:pt x="2193387" y="-7196"/>
                              <a:pt x="2350599" y="50791"/>
                              <a:pt x="2447752" y="0"/>
                            </a:cubicBezTo>
                            <a:cubicBezTo>
                              <a:pt x="2501438" y="216705"/>
                              <a:pt x="2409860" y="371737"/>
                              <a:pt x="2447752" y="528290"/>
                            </a:cubicBezTo>
                            <a:cubicBezTo>
                              <a:pt x="2485644" y="684843"/>
                              <a:pt x="2419393" y="810035"/>
                              <a:pt x="2447752" y="1078143"/>
                            </a:cubicBezTo>
                            <a:cubicBezTo>
                              <a:pt x="2283183" y="1129531"/>
                              <a:pt x="2146040" y="1063504"/>
                              <a:pt x="2007157" y="1078143"/>
                            </a:cubicBezTo>
                            <a:cubicBezTo>
                              <a:pt x="1868274" y="1092782"/>
                              <a:pt x="1760772" y="1059556"/>
                              <a:pt x="1542084" y="1078143"/>
                            </a:cubicBezTo>
                            <a:cubicBezTo>
                              <a:pt x="1323396" y="1096730"/>
                              <a:pt x="1265270" y="1030433"/>
                              <a:pt x="1125966" y="1078143"/>
                            </a:cubicBezTo>
                            <a:cubicBezTo>
                              <a:pt x="986662" y="1125853"/>
                              <a:pt x="726923" y="1071823"/>
                              <a:pt x="611938" y="1078143"/>
                            </a:cubicBezTo>
                            <a:cubicBezTo>
                              <a:pt x="496953" y="1084463"/>
                              <a:pt x="297398" y="1060361"/>
                              <a:pt x="0" y="1078143"/>
                            </a:cubicBezTo>
                            <a:cubicBezTo>
                              <a:pt x="-37789" y="848736"/>
                              <a:pt x="46903" y="710563"/>
                              <a:pt x="0" y="560634"/>
                            </a:cubicBezTo>
                            <a:cubicBezTo>
                              <a:pt x="-46903" y="410705"/>
                              <a:pt x="11632" y="238779"/>
                              <a:pt x="0" y="0"/>
                            </a:cubicBezTo>
                            <a:close/>
                          </a:path>
                          <a:path w="2447752" h="1078143" stroke="0" extrusionOk="0">
                            <a:moveTo>
                              <a:pt x="0" y="0"/>
                            </a:moveTo>
                            <a:cubicBezTo>
                              <a:pt x="137474" y="-18836"/>
                              <a:pt x="306012" y="50589"/>
                              <a:pt x="465073" y="0"/>
                            </a:cubicBezTo>
                            <a:cubicBezTo>
                              <a:pt x="624134" y="-50589"/>
                              <a:pt x="695146" y="19472"/>
                              <a:pt x="905668" y="0"/>
                            </a:cubicBezTo>
                            <a:cubicBezTo>
                              <a:pt x="1116191" y="-19472"/>
                              <a:pt x="1221140" y="25083"/>
                              <a:pt x="1444174" y="0"/>
                            </a:cubicBezTo>
                            <a:cubicBezTo>
                              <a:pt x="1667208" y="-25083"/>
                              <a:pt x="1718456" y="26674"/>
                              <a:pt x="1884769" y="0"/>
                            </a:cubicBezTo>
                            <a:cubicBezTo>
                              <a:pt x="2051082" y="-26674"/>
                              <a:pt x="2296582" y="23792"/>
                              <a:pt x="2447752" y="0"/>
                            </a:cubicBezTo>
                            <a:cubicBezTo>
                              <a:pt x="2458192" y="205815"/>
                              <a:pt x="2391752" y="281426"/>
                              <a:pt x="2447752" y="528290"/>
                            </a:cubicBezTo>
                            <a:cubicBezTo>
                              <a:pt x="2503752" y="775154"/>
                              <a:pt x="2416669" y="857473"/>
                              <a:pt x="2447752" y="1078143"/>
                            </a:cubicBezTo>
                            <a:cubicBezTo>
                              <a:pt x="2197257" y="1123533"/>
                              <a:pt x="2145750" y="1075407"/>
                              <a:pt x="1909247" y="1078143"/>
                            </a:cubicBezTo>
                            <a:cubicBezTo>
                              <a:pt x="1672745" y="1080879"/>
                              <a:pt x="1566608" y="1072370"/>
                              <a:pt x="1444174" y="1078143"/>
                            </a:cubicBezTo>
                            <a:cubicBezTo>
                              <a:pt x="1321740" y="1083916"/>
                              <a:pt x="1094316" y="1021626"/>
                              <a:pt x="954623" y="1078143"/>
                            </a:cubicBezTo>
                            <a:cubicBezTo>
                              <a:pt x="814930" y="1134660"/>
                              <a:pt x="646787" y="1064771"/>
                              <a:pt x="514028" y="1078143"/>
                            </a:cubicBezTo>
                            <a:cubicBezTo>
                              <a:pt x="381269" y="1091515"/>
                              <a:pt x="134004" y="1032873"/>
                              <a:pt x="0" y="1078143"/>
                            </a:cubicBezTo>
                            <a:cubicBezTo>
                              <a:pt x="-41722" y="800833"/>
                              <a:pt x="64706" y="699675"/>
                              <a:pt x="0" y="517509"/>
                            </a:cubicBezTo>
                            <a:cubicBezTo>
                              <a:pt x="-64706" y="335343"/>
                              <a:pt x="22491" y="183035"/>
                              <a:pt x="0" y="0"/>
                            </a:cubicBezTo>
                            <a:close/>
                          </a:path>
                        </a:pathLst>
                      </a:custGeom>
                      <ask:type>
                        <ask:lineSketchScribble/>
                      </ask:type>
                    </ask:lineSketchStyleProps>
                  </a:ext>
                </a:extLst>
              </a:ln>
            </p:spPr>
            <p:txBody>
              <a:bodyPr/>
              <a:lstStyle/>
              <a:p>
                <a:r>
                  <a:rPr lang="id-ID">
                    <a:noFill/>
                  </a:rPr>
                  <a:t> </a:t>
                </a:r>
              </a:p>
            </p:txBody>
          </p:sp>
        </mc:Fallback>
      </mc:AlternateContent>
      <p:graphicFrame>
        <p:nvGraphicFramePr>
          <p:cNvPr id="13" name="Table 12">
            <a:extLst>
              <a:ext uri="{FF2B5EF4-FFF2-40B4-BE49-F238E27FC236}">
                <a16:creationId xmlns:a16="http://schemas.microsoft.com/office/drawing/2014/main" id="{E133CDBF-9930-4C9A-8BC5-4B9E09CE29B9}"/>
              </a:ext>
            </a:extLst>
          </p:cNvPr>
          <p:cNvGraphicFramePr>
            <a:graphicFrameLocks noGrp="1"/>
          </p:cNvGraphicFramePr>
          <p:nvPr>
            <p:extLst>
              <p:ext uri="{D42A27DB-BD31-4B8C-83A1-F6EECF244321}">
                <p14:modId xmlns:p14="http://schemas.microsoft.com/office/powerpoint/2010/main" val="415802845"/>
              </p:ext>
            </p:extLst>
          </p:nvPr>
        </p:nvGraphicFramePr>
        <p:xfrm>
          <a:off x="3293546" y="3010552"/>
          <a:ext cx="719666" cy="718762"/>
        </p:xfrm>
        <a:graphic>
          <a:graphicData uri="http://schemas.openxmlformats.org/drawingml/2006/table">
            <a:tbl>
              <a:tblPr firstRow="1" bandRow="1">
                <a:tableStyleId>{5940675A-B579-460E-94D1-54222C63F5DA}</a:tableStyleId>
              </a:tblPr>
              <a:tblGrid>
                <a:gridCol w="359833">
                  <a:extLst>
                    <a:ext uri="{9D8B030D-6E8A-4147-A177-3AD203B41FA5}">
                      <a16:colId xmlns:a16="http://schemas.microsoft.com/office/drawing/2014/main" val="656694835"/>
                    </a:ext>
                  </a:extLst>
                </a:gridCol>
                <a:gridCol w="359833">
                  <a:extLst>
                    <a:ext uri="{9D8B030D-6E8A-4147-A177-3AD203B41FA5}">
                      <a16:colId xmlns:a16="http://schemas.microsoft.com/office/drawing/2014/main" val="3129833582"/>
                    </a:ext>
                  </a:extLst>
                </a:gridCol>
              </a:tblGrid>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3313651"/>
                  </a:ext>
                </a:extLst>
              </a:tr>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4014726"/>
                  </a:ext>
                </a:extLst>
              </a:tr>
            </a:tbl>
          </a:graphicData>
        </a:graphic>
      </p:graphicFrame>
      <p:sp>
        <p:nvSpPr>
          <p:cNvPr id="15" name="TextBox 14">
            <a:extLst>
              <a:ext uri="{FF2B5EF4-FFF2-40B4-BE49-F238E27FC236}">
                <a16:creationId xmlns:a16="http://schemas.microsoft.com/office/drawing/2014/main" id="{31176774-6724-4E2C-8E74-87D5B07838CF}"/>
              </a:ext>
            </a:extLst>
          </p:cNvPr>
          <p:cNvSpPr txBox="1"/>
          <p:nvPr/>
        </p:nvSpPr>
        <p:spPr>
          <a:xfrm>
            <a:off x="695885" y="2383024"/>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Gradient:</a:t>
            </a:r>
            <a:endParaRPr lang="id-ID" sz="1600" dirty="0"/>
          </a:p>
        </p:txBody>
      </p:sp>
      <p:sp>
        <p:nvSpPr>
          <p:cNvPr id="16" name="TextBox 15">
            <a:extLst>
              <a:ext uri="{FF2B5EF4-FFF2-40B4-BE49-F238E27FC236}">
                <a16:creationId xmlns:a16="http://schemas.microsoft.com/office/drawing/2014/main" id="{1D129F76-0884-4F5F-B1AD-EA60864D659D}"/>
              </a:ext>
            </a:extLst>
          </p:cNvPr>
          <p:cNvSpPr txBox="1"/>
          <p:nvPr/>
        </p:nvSpPr>
        <p:spPr>
          <a:xfrm>
            <a:off x="3118055" y="2383024"/>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Roberts (2x2)</a:t>
            </a:r>
            <a:endParaRPr lang="id-ID" sz="1600" dirty="0"/>
          </a:p>
        </p:txBody>
      </p:sp>
      <p:sp>
        <p:nvSpPr>
          <p:cNvPr id="17" name="TextBox 16">
            <a:extLst>
              <a:ext uri="{FF2B5EF4-FFF2-40B4-BE49-F238E27FC236}">
                <a16:creationId xmlns:a16="http://schemas.microsoft.com/office/drawing/2014/main" id="{4FD89EAE-921E-4E22-9E24-3D99D69386A4}"/>
              </a:ext>
            </a:extLst>
          </p:cNvPr>
          <p:cNvSpPr txBox="1"/>
          <p:nvPr/>
        </p:nvSpPr>
        <p:spPr>
          <a:xfrm>
            <a:off x="5366459" y="2383024"/>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Sobel (3x3)</a:t>
            </a:r>
            <a:endParaRPr lang="id-ID" sz="1600" dirty="0"/>
          </a:p>
        </p:txBody>
      </p:sp>
      <p:sp>
        <p:nvSpPr>
          <p:cNvPr id="18" name="TextBox 17">
            <a:extLst>
              <a:ext uri="{FF2B5EF4-FFF2-40B4-BE49-F238E27FC236}">
                <a16:creationId xmlns:a16="http://schemas.microsoft.com/office/drawing/2014/main" id="{098A41A0-8C09-491F-8EAD-12273A9B86B9}"/>
              </a:ext>
            </a:extLst>
          </p:cNvPr>
          <p:cNvSpPr txBox="1"/>
          <p:nvPr/>
        </p:nvSpPr>
        <p:spPr>
          <a:xfrm>
            <a:off x="8664979" y="2383024"/>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Sobel (5x5)</a:t>
            </a:r>
            <a:endParaRPr lang="id-ID" sz="1600" dirty="0"/>
          </a:p>
        </p:txBody>
      </p:sp>
      <p:graphicFrame>
        <p:nvGraphicFramePr>
          <p:cNvPr id="19" name="Table 18">
            <a:extLst>
              <a:ext uri="{FF2B5EF4-FFF2-40B4-BE49-F238E27FC236}">
                <a16:creationId xmlns:a16="http://schemas.microsoft.com/office/drawing/2014/main" id="{329C5034-32DD-4705-8A1D-428D5630BD65}"/>
              </a:ext>
            </a:extLst>
          </p:cNvPr>
          <p:cNvGraphicFramePr>
            <a:graphicFrameLocks noGrp="1"/>
          </p:cNvGraphicFramePr>
          <p:nvPr>
            <p:extLst>
              <p:ext uri="{D42A27DB-BD31-4B8C-83A1-F6EECF244321}">
                <p14:modId xmlns:p14="http://schemas.microsoft.com/office/powerpoint/2010/main" val="2167547704"/>
              </p:ext>
            </p:extLst>
          </p:nvPr>
        </p:nvGraphicFramePr>
        <p:xfrm>
          <a:off x="9833829" y="2813849"/>
          <a:ext cx="1645920" cy="1645920"/>
        </p:xfrm>
        <a:graphic>
          <a:graphicData uri="http://schemas.openxmlformats.org/drawingml/2006/table">
            <a:tbl>
              <a:tblPr firstRow="1" bandRow="1">
                <a:tableStyleId>{5940675A-B579-460E-94D1-54222C63F5DA}</a:tableStyleId>
              </a:tblPr>
              <a:tblGrid>
                <a:gridCol w="329184">
                  <a:extLst>
                    <a:ext uri="{9D8B030D-6E8A-4147-A177-3AD203B41FA5}">
                      <a16:colId xmlns:a16="http://schemas.microsoft.com/office/drawing/2014/main" val="1166931080"/>
                    </a:ext>
                  </a:extLst>
                </a:gridCol>
                <a:gridCol w="329184">
                  <a:extLst>
                    <a:ext uri="{9D8B030D-6E8A-4147-A177-3AD203B41FA5}">
                      <a16:colId xmlns:a16="http://schemas.microsoft.com/office/drawing/2014/main" val="656694835"/>
                    </a:ext>
                  </a:extLst>
                </a:gridCol>
                <a:gridCol w="329184">
                  <a:extLst>
                    <a:ext uri="{9D8B030D-6E8A-4147-A177-3AD203B41FA5}">
                      <a16:colId xmlns:a16="http://schemas.microsoft.com/office/drawing/2014/main" val="3129833582"/>
                    </a:ext>
                  </a:extLst>
                </a:gridCol>
                <a:gridCol w="329184">
                  <a:extLst>
                    <a:ext uri="{9D8B030D-6E8A-4147-A177-3AD203B41FA5}">
                      <a16:colId xmlns:a16="http://schemas.microsoft.com/office/drawing/2014/main" val="508592257"/>
                    </a:ext>
                  </a:extLst>
                </a:gridCol>
                <a:gridCol w="329184">
                  <a:extLst>
                    <a:ext uri="{9D8B030D-6E8A-4147-A177-3AD203B41FA5}">
                      <a16:colId xmlns:a16="http://schemas.microsoft.com/office/drawing/2014/main" val="2140234702"/>
                    </a:ext>
                  </a:extLst>
                </a:gridCol>
              </a:tblGrid>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1</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1</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3313651"/>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5</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3162983"/>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0</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4014726"/>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-5</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1186843"/>
                  </a:ext>
                </a:extLst>
              </a:tr>
              <a:tr h="329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1</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-3</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-2</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tx1"/>
                          </a:solidFill>
                          <a:effectLst/>
                          <a:uLnTx/>
                          <a:uFillTx/>
                          <a:latin typeface="Verdana"/>
                          <a:ea typeface="+mn-ea"/>
                          <a:cs typeface="+mn-cs"/>
                        </a:rPr>
                        <a:t>1</a:t>
                      </a:r>
                      <a:endParaRPr kumimoji="0" lang="id-ID" sz="17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511631"/>
                  </a:ext>
                </a:extLst>
              </a:tr>
            </a:tbl>
          </a:graphicData>
        </a:graphic>
      </p:graphicFrame>
      <p:graphicFrame>
        <p:nvGraphicFramePr>
          <p:cNvPr id="20" name="Table 19">
            <a:extLst>
              <a:ext uri="{FF2B5EF4-FFF2-40B4-BE49-F238E27FC236}">
                <a16:creationId xmlns:a16="http://schemas.microsoft.com/office/drawing/2014/main" id="{F70292F1-18FB-4545-A666-2A86377FA80D}"/>
              </a:ext>
            </a:extLst>
          </p:cNvPr>
          <p:cNvGraphicFramePr>
            <a:graphicFrameLocks noGrp="1"/>
          </p:cNvGraphicFramePr>
          <p:nvPr>
            <p:extLst>
              <p:ext uri="{D42A27DB-BD31-4B8C-83A1-F6EECF244321}">
                <p14:modId xmlns:p14="http://schemas.microsoft.com/office/powerpoint/2010/main" val="2819356148"/>
              </p:ext>
            </p:extLst>
          </p:nvPr>
        </p:nvGraphicFramePr>
        <p:xfrm>
          <a:off x="6468220" y="2813849"/>
          <a:ext cx="1079499" cy="1078143"/>
        </p:xfrm>
        <a:graphic>
          <a:graphicData uri="http://schemas.openxmlformats.org/drawingml/2006/table">
            <a:tbl>
              <a:tblPr firstRow="1" bandRow="1">
                <a:tableStyleId>{5940675A-B579-460E-94D1-54222C63F5DA}</a:tableStyleId>
              </a:tblPr>
              <a:tblGrid>
                <a:gridCol w="359833">
                  <a:extLst>
                    <a:ext uri="{9D8B030D-6E8A-4147-A177-3AD203B41FA5}">
                      <a16:colId xmlns:a16="http://schemas.microsoft.com/office/drawing/2014/main" val="1166931080"/>
                    </a:ext>
                  </a:extLst>
                </a:gridCol>
                <a:gridCol w="359833">
                  <a:extLst>
                    <a:ext uri="{9D8B030D-6E8A-4147-A177-3AD203B41FA5}">
                      <a16:colId xmlns:a16="http://schemas.microsoft.com/office/drawing/2014/main" val="656694835"/>
                    </a:ext>
                  </a:extLst>
                </a:gridCol>
                <a:gridCol w="359833">
                  <a:extLst>
                    <a:ext uri="{9D8B030D-6E8A-4147-A177-3AD203B41FA5}">
                      <a16:colId xmlns:a16="http://schemas.microsoft.com/office/drawing/2014/main" val="3129833582"/>
                    </a:ext>
                  </a:extLst>
                </a:gridCol>
              </a:tblGrid>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3313651"/>
                  </a:ext>
                </a:extLst>
              </a:tr>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3162983"/>
                  </a:ext>
                </a:extLst>
              </a:tr>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4014726"/>
                  </a:ext>
                </a:extLst>
              </a:tr>
            </a:tbl>
          </a:graphicData>
        </a:graphic>
      </p:graphicFrame>
      <p:graphicFrame>
        <p:nvGraphicFramePr>
          <p:cNvPr id="21" name="Table 20">
            <a:extLst>
              <a:ext uri="{FF2B5EF4-FFF2-40B4-BE49-F238E27FC236}">
                <a16:creationId xmlns:a16="http://schemas.microsoft.com/office/drawing/2014/main" id="{0B772DD1-C7ED-4389-BB4C-E45FA5F570AD}"/>
              </a:ext>
            </a:extLst>
          </p:cNvPr>
          <p:cNvGraphicFramePr>
            <a:graphicFrameLocks noGrp="1"/>
          </p:cNvGraphicFramePr>
          <p:nvPr>
            <p:extLst>
              <p:ext uri="{D42A27DB-BD31-4B8C-83A1-F6EECF244321}">
                <p14:modId xmlns:p14="http://schemas.microsoft.com/office/powerpoint/2010/main" val="3023326011"/>
              </p:ext>
            </p:extLst>
          </p:nvPr>
        </p:nvGraphicFramePr>
        <p:xfrm>
          <a:off x="4129249" y="3010552"/>
          <a:ext cx="719666" cy="718762"/>
        </p:xfrm>
        <a:graphic>
          <a:graphicData uri="http://schemas.openxmlformats.org/drawingml/2006/table">
            <a:tbl>
              <a:tblPr firstRow="1" bandRow="1">
                <a:tableStyleId>{5940675A-B579-460E-94D1-54222C63F5DA}</a:tableStyleId>
              </a:tblPr>
              <a:tblGrid>
                <a:gridCol w="359833">
                  <a:extLst>
                    <a:ext uri="{9D8B030D-6E8A-4147-A177-3AD203B41FA5}">
                      <a16:colId xmlns:a16="http://schemas.microsoft.com/office/drawing/2014/main" val="656694835"/>
                    </a:ext>
                  </a:extLst>
                </a:gridCol>
                <a:gridCol w="359833">
                  <a:extLst>
                    <a:ext uri="{9D8B030D-6E8A-4147-A177-3AD203B41FA5}">
                      <a16:colId xmlns:a16="http://schemas.microsoft.com/office/drawing/2014/main" val="3129833582"/>
                    </a:ext>
                  </a:extLst>
                </a:gridCol>
              </a:tblGrid>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3313651"/>
                  </a:ext>
                </a:extLst>
              </a:tr>
              <a:tr h="35938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0</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Verdana"/>
                          <a:ea typeface="+mn-ea"/>
                          <a:cs typeface="+mn-cs"/>
                        </a:rPr>
                        <a:t>-1</a:t>
                      </a:r>
                      <a:endParaRPr kumimoji="0" lang="id-ID" sz="1800" b="0" i="0" u="none" strike="noStrike" kern="1200" cap="none" spc="0" normalizeH="0" baseline="0" noProof="0" dirty="0">
                        <a:ln>
                          <a:noFill/>
                        </a:ln>
                        <a:solidFill>
                          <a:schemeClr val="tx1"/>
                        </a:solidFill>
                        <a:effectLst/>
                        <a:uLnTx/>
                        <a:uFillTx/>
                        <a:latin typeface="Verdana"/>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4014726"/>
                  </a:ext>
                </a:extLst>
              </a:tr>
            </a:tbl>
          </a:graphicData>
        </a:graphic>
      </p:graphicFrame>
      <p:sp>
        <p:nvSpPr>
          <p:cNvPr id="22" name="TextBox 21">
            <a:extLst>
              <a:ext uri="{FF2B5EF4-FFF2-40B4-BE49-F238E27FC236}">
                <a16:creationId xmlns:a16="http://schemas.microsoft.com/office/drawing/2014/main" id="{91DC8EAC-BD25-4540-9628-375CAB1D9F75}"/>
              </a:ext>
            </a:extLst>
          </p:cNvPr>
          <p:cNvSpPr txBox="1"/>
          <p:nvPr/>
        </p:nvSpPr>
        <p:spPr>
          <a:xfrm>
            <a:off x="1919761" y="4794907"/>
            <a:ext cx="2093451" cy="830997"/>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Good Localization</a:t>
            </a:r>
          </a:p>
          <a:p>
            <a:pPr algn="ctr"/>
            <a:r>
              <a:rPr lang="en-US" sz="1600" b="0" i="0" u="none" strike="noStrike" baseline="0" dirty="0">
                <a:solidFill>
                  <a:srgbClr val="000000"/>
                </a:solidFill>
                <a:latin typeface="Arial" panose="020B0604020202020204" pitchFamily="34" charset="0"/>
              </a:rPr>
              <a:t>Noise Sensitive</a:t>
            </a:r>
          </a:p>
          <a:p>
            <a:pPr algn="ctr"/>
            <a:r>
              <a:rPr lang="en-US" sz="1600" b="0" i="0" u="none" strike="noStrike" baseline="0" dirty="0">
                <a:solidFill>
                  <a:srgbClr val="000000"/>
                </a:solidFill>
                <a:latin typeface="Arial" panose="020B0604020202020204" pitchFamily="34" charset="0"/>
              </a:rPr>
              <a:t>Poor Detection</a:t>
            </a:r>
            <a:endParaRPr lang="id-ID" sz="1600" dirty="0"/>
          </a:p>
        </p:txBody>
      </p:sp>
      <p:sp>
        <p:nvSpPr>
          <p:cNvPr id="23" name="TextBox 22">
            <a:extLst>
              <a:ext uri="{FF2B5EF4-FFF2-40B4-BE49-F238E27FC236}">
                <a16:creationId xmlns:a16="http://schemas.microsoft.com/office/drawing/2014/main" id="{F107E54F-03C0-4043-8EB1-0718F8ADFEE6}"/>
              </a:ext>
            </a:extLst>
          </p:cNvPr>
          <p:cNvSpPr txBox="1"/>
          <p:nvPr/>
        </p:nvSpPr>
        <p:spPr>
          <a:xfrm>
            <a:off x="8664978" y="4794906"/>
            <a:ext cx="2093451" cy="830997"/>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Poor Localization</a:t>
            </a:r>
          </a:p>
          <a:p>
            <a:pPr algn="ctr"/>
            <a:r>
              <a:rPr lang="en-US" sz="1600" b="0" i="0" u="none" strike="noStrike" baseline="0" dirty="0">
                <a:solidFill>
                  <a:srgbClr val="000000"/>
                </a:solidFill>
                <a:latin typeface="Arial" panose="020B0604020202020204" pitchFamily="34" charset="0"/>
              </a:rPr>
              <a:t>Less Noise Sensitive</a:t>
            </a:r>
          </a:p>
          <a:p>
            <a:pPr algn="ctr"/>
            <a:r>
              <a:rPr lang="en-US" sz="1600" b="0" i="0" u="none" strike="noStrike" baseline="0" dirty="0">
                <a:solidFill>
                  <a:srgbClr val="000000"/>
                </a:solidFill>
                <a:latin typeface="Arial" panose="020B0604020202020204" pitchFamily="34" charset="0"/>
              </a:rPr>
              <a:t>Good Detection</a:t>
            </a:r>
            <a:endParaRPr lang="id-ID" sz="1600" dirty="0"/>
          </a:p>
        </p:txBody>
      </p:sp>
      <p:sp>
        <p:nvSpPr>
          <p:cNvPr id="24" name="Arrow: Right 23">
            <a:extLst>
              <a:ext uri="{FF2B5EF4-FFF2-40B4-BE49-F238E27FC236}">
                <a16:creationId xmlns:a16="http://schemas.microsoft.com/office/drawing/2014/main" id="{FF9C40D2-AF59-4040-9EB1-2F6B3CBFECD2}"/>
              </a:ext>
            </a:extLst>
          </p:cNvPr>
          <p:cNvSpPr/>
          <p:nvPr/>
        </p:nvSpPr>
        <p:spPr>
          <a:xfrm>
            <a:off x="4572000" y="4732318"/>
            <a:ext cx="3398121" cy="988828"/>
          </a:xfrm>
          <a:prstGeom prst="rightArrow">
            <a:avLst/>
          </a:prstGeom>
          <a:gradFill>
            <a:gsLst>
              <a:gs pos="0">
                <a:schemeClr val="accent1">
                  <a:tint val="100000"/>
                  <a:shade val="100000"/>
                  <a:satMod val="130000"/>
                </a:schemeClr>
              </a:gs>
              <a:gs pos="99115">
                <a:schemeClr val="bg1"/>
              </a:gs>
              <a:gs pos="49000">
                <a:schemeClr val="accent1">
                  <a:tint val="50000"/>
                  <a:shade val="100000"/>
                  <a:satMod val="350000"/>
                </a:schemeClr>
              </a:gs>
            </a:gsLst>
            <a:lin ang="10800000" scaled="0"/>
          </a:gra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spTree>
    <p:extLst>
      <p:ext uri="{BB962C8B-B14F-4D97-AF65-F5344CB8AC3E}">
        <p14:creationId xmlns:p14="http://schemas.microsoft.com/office/powerpoint/2010/main" val="71263436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EF5DC88-6CBD-42EF-9DCD-19A1026F446D}"/>
              </a:ext>
            </a:extLst>
          </p:cNvPr>
          <p:cNvSpPr>
            <a:spLocks noGrp="1"/>
          </p:cNvSpPr>
          <p:nvPr>
            <p:ph sz="quarter" idx="14"/>
          </p:nvPr>
        </p:nvSpPr>
        <p:spPr/>
        <p:txBody>
          <a:bodyPr/>
          <a:lstStyle/>
          <a:p>
            <a:r>
              <a:rPr lang="en-US" dirty="0"/>
              <a:t>Poor Localization (Trigger response in multiple adjacent pixels)</a:t>
            </a:r>
          </a:p>
          <a:p>
            <a:r>
              <a:rPr lang="en-US" dirty="0"/>
              <a:t>Thresholding value favors certain directions over others</a:t>
            </a:r>
          </a:p>
          <a:p>
            <a:pPr lvl="1"/>
            <a:r>
              <a:rPr lang="en-US" dirty="0"/>
              <a:t>Can miss oblique edges more than horizontal or vertical edges</a:t>
            </a:r>
          </a:p>
          <a:p>
            <a:pPr lvl="1"/>
            <a:r>
              <a:rPr lang="en-US" dirty="0"/>
              <a:t>False negatives</a:t>
            </a:r>
            <a:endParaRPr lang="id-ID" dirty="0"/>
          </a:p>
        </p:txBody>
      </p:sp>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56</a:t>
            </a:fld>
            <a:endParaRPr lang="en-US" dirty="0"/>
          </a:p>
        </p:txBody>
      </p:sp>
      <p:sp>
        <p:nvSpPr>
          <p:cNvPr id="5" name="Title 4"/>
          <p:cNvSpPr>
            <a:spLocks noGrp="1"/>
          </p:cNvSpPr>
          <p:nvPr>
            <p:ph type="title"/>
          </p:nvPr>
        </p:nvSpPr>
        <p:spPr>
          <a:xfrm>
            <a:off x="486834" y="1336418"/>
            <a:ext cx="11101917" cy="641239"/>
          </a:xfrm>
        </p:spPr>
        <p:txBody>
          <a:bodyPr/>
          <a:lstStyle/>
          <a:p>
            <a:r>
              <a:rPr lang="en-US" dirty="0"/>
              <a:t>Sobel Filter Problems</a:t>
            </a:r>
          </a:p>
        </p:txBody>
      </p:sp>
      <p:sp>
        <p:nvSpPr>
          <p:cNvPr id="6" name="Text Placeholder 5"/>
          <p:cNvSpPr>
            <a:spLocks noGrp="1"/>
          </p:cNvSpPr>
          <p:nvPr>
            <p:ph type="body" sz="quarter" idx="17"/>
          </p:nvPr>
        </p:nvSpPr>
        <p:spPr>
          <a:xfrm>
            <a:off x="7224218" y="6451601"/>
            <a:ext cx="4421037" cy="365125"/>
          </a:xfrm>
        </p:spPr>
        <p:txBody>
          <a:bodyPr/>
          <a:lstStyle/>
          <a:p>
            <a:r>
              <a:rPr lang="id-ID" dirty="0"/>
              <a:t>Computer Vision</a:t>
            </a:r>
            <a:endParaRPr lang="en-US" dirty="0"/>
          </a:p>
        </p:txBody>
      </p:sp>
    </p:spTree>
    <p:extLst>
      <p:ext uri="{BB962C8B-B14F-4D97-AF65-F5344CB8AC3E}">
        <p14:creationId xmlns:p14="http://schemas.microsoft.com/office/powerpoint/2010/main" val="69340789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57</a:t>
            </a:fld>
            <a:endParaRPr lang="en-US" dirty="0"/>
          </a:p>
        </p:txBody>
      </p:sp>
      <p:sp>
        <p:nvSpPr>
          <p:cNvPr id="7" name="Title 6"/>
          <p:cNvSpPr>
            <a:spLocks noGrp="1"/>
          </p:cNvSpPr>
          <p:nvPr>
            <p:ph type="title"/>
          </p:nvPr>
        </p:nvSpPr>
        <p:spPr>
          <a:xfrm>
            <a:off x="1932781" y="3001934"/>
            <a:ext cx="8326438" cy="641239"/>
          </a:xfrm>
        </p:spPr>
        <p:txBody>
          <a:bodyPr/>
          <a:lstStyle/>
          <a:p>
            <a:pPr algn="ctr"/>
            <a:r>
              <a:rPr lang="en-US" dirty="0"/>
              <a:t>Marr-Hildreth</a:t>
            </a:r>
            <a:br>
              <a:rPr lang="en-US" dirty="0"/>
            </a:br>
            <a:r>
              <a:rPr lang="en-US" dirty="0"/>
              <a:t>Edge Detector</a:t>
            </a:r>
          </a:p>
        </p:txBody>
      </p:sp>
      <p:sp>
        <p:nvSpPr>
          <p:cNvPr id="8" name="Text Placeholder 7"/>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403579615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58</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David Marr – </a:t>
            </a:r>
            <a:r>
              <a:rPr lang="id-ID" b="1" dirty="0"/>
              <a:t>Ellen Hildreth</a:t>
            </a:r>
            <a:endParaRPr lang="id-ID" dirty="0"/>
          </a:p>
        </p:txBody>
      </p:sp>
      <p:pic>
        <p:nvPicPr>
          <p:cNvPr id="5" name="Picture 2" descr="http://ecx.images-amazon.com/images/I/31QrGNV7XCL._SX258_BO1,204,203,200_.jpg">
            <a:extLst>
              <a:ext uri="{FF2B5EF4-FFF2-40B4-BE49-F238E27FC236}">
                <a16:creationId xmlns:a16="http://schemas.microsoft.com/office/drawing/2014/main" id="{B21D0E3F-FF0B-4B23-B01D-14AE17AEF1D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9878" y="2334010"/>
            <a:ext cx="1884363" cy="242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8" name="Picture 7" descr="A person smiling for the camera&#10;&#10;Description automatically generated">
            <a:extLst>
              <a:ext uri="{FF2B5EF4-FFF2-40B4-BE49-F238E27FC236}">
                <a16:creationId xmlns:a16="http://schemas.microsoft.com/office/drawing/2014/main" id="{06DF9C57-4E1A-48F7-A411-BFE70874EEF5}"/>
              </a:ext>
            </a:extLst>
          </p:cNvPr>
          <p:cNvPicPr>
            <a:picLocks noChangeAspect="1"/>
          </p:cNvPicPr>
          <p:nvPr/>
        </p:nvPicPr>
        <p:blipFill>
          <a:blip r:embed="rId3"/>
          <a:stretch>
            <a:fillRect/>
          </a:stretch>
        </p:blipFill>
        <p:spPr>
          <a:xfrm>
            <a:off x="4925798" y="2334010"/>
            <a:ext cx="1905000" cy="1905000"/>
          </a:xfrm>
          <a:prstGeom prst="rect">
            <a:avLst/>
          </a:prstGeom>
        </p:spPr>
      </p:pic>
      <p:pic>
        <p:nvPicPr>
          <p:cNvPr id="12" name="Picture 11" descr="A picture containing person, outdoor, person, holding&#10;&#10;Description automatically generated">
            <a:extLst>
              <a:ext uri="{FF2B5EF4-FFF2-40B4-BE49-F238E27FC236}">
                <a16:creationId xmlns:a16="http://schemas.microsoft.com/office/drawing/2014/main" id="{265E860C-758C-43D0-802D-349C240F39BB}"/>
              </a:ext>
            </a:extLst>
          </p:cNvPr>
          <p:cNvPicPr>
            <a:picLocks noChangeAspect="1"/>
          </p:cNvPicPr>
          <p:nvPr/>
        </p:nvPicPr>
        <p:blipFill>
          <a:blip r:embed="rId4"/>
          <a:stretch>
            <a:fillRect/>
          </a:stretch>
        </p:blipFill>
        <p:spPr>
          <a:xfrm>
            <a:off x="2599284" y="2334010"/>
            <a:ext cx="2131471" cy="2417697"/>
          </a:xfrm>
          <a:prstGeom prst="rect">
            <a:avLst/>
          </a:prstGeom>
        </p:spPr>
      </p:pic>
      <p:pic>
        <p:nvPicPr>
          <p:cNvPr id="16" name="Picture 15">
            <a:extLst>
              <a:ext uri="{FF2B5EF4-FFF2-40B4-BE49-F238E27FC236}">
                <a16:creationId xmlns:a16="http://schemas.microsoft.com/office/drawing/2014/main" id="{6A352D40-AE46-45C2-B235-378F2320C290}"/>
              </a:ext>
            </a:extLst>
          </p:cNvPr>
          <p:cNvPicPr>
            <a:picLocks noChangeAspect="1"/>
          </p:cNvPicPr>
          <p:nvPr/>
        </p:nvPicPr>
        <p:blipFill>
          <a:blip r:embed="rId5"/>
          <a:stretch>
            <a:fillRect/>
          </a:stretch>
        </p:blipFill>
        <p:spPr>
          <a:xfrm>
            <a:off x="6859123" y="1251354"/>
            <a:ext cx="5120225" cy="5175133"/>
          </a:xfrm>
          <a:prstGeom prst="rect">
            <a:avLst/>
          </a:prstGeom>
        </p:spPr>
      </p:pic>
    </p:spTree>
    <p:extLst>
      <p:ext uri="{BB962C8B-B14F-4D97-AF65-F5344CB8AC3E}">
        <p14:creationId xmlns:p14="http://schemas.microsoft.com/office/powerpoint/2010/main" val="160303262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229A607-97A2-4E81-AA78-A6C4E353FD72}"/>
              </a:ext>
            </a:extLst>
          </p:cNvPr>
          <p:cNvSpPr>
            <a:spLocks noGrp="1"/>
          </p:cNvSpPr>
          <p:nvPr>
            <p:ph sz="quarter" idx="14"/>
          </p:nvPr>
        </p:nvSpPr>
        <p:spPr/>
        <p:txBody>
          <a:bodyPr/>
          <a:lstStyle/>
          <a:p>
            <a:r>
              <a:rPr lang="en-US" dirty="0"/>
              <a:t>Laplacian Filter</a:t>
            </a:r>
          </a:p>
          <a:p>
            <a:r>
              <a:rPr lang="en-US" dirty="0"/>
              <a:t>Maxima-minima </a:t>
            </a:r>
            <a:br>
              <a:rPr lang="en-US" dirty="0"/>
            </a:br>
            <a:r>
              <a:rPr lang="en-US" dirty="0"/>
              <a:t>of first derivative</a:t>
            </a:r>
          </a:p>
          <a:p>
            <a:r>
              <a:rPr lang="en-US" dirty="0"/>
              <a:t>Zero-crossings </a:t>
            </a:r>
            <a:br>
              <a:rPr lang="en-US" dirty="0"/>
            </a:br>
            <a:r>
              <a:rPr lang="en-US" dirty="0"/>
              <a:t>of second derivative</a:t>
            </a:r>
            <a:endParaRPr lang="id-ID" dirty="0"/>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59</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Second Derivative</a:t>
            </a:r>
            <a:endParaRPr lang="id-ID" dirty="0"/>
          </a:p>
        </p:txBody>
      </p:sp>
      <p:pic>
        <p:nvPicPr>
          <p:cNvPr id="36" name="Picture 35" descr="A picture containing diagram&#10;&#10;Description automatically generated">
            <a:extLst>
              <a:ext uri="{FF2B5EF4-FFF2-40B4-BE49-F238E27FC236}">
                <a16:creationId xmlns:a16="http://schemas.microsoft.com/office/drawing/2014/main" id="{1B60600A-4EB0-4569-9F4C-E8877C68ABD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94247" y="4859077"/>
            <a:ext cx="1984745" cy="1428263"/>
          </a:xfrm>
          <a:prstGeom prst="rect">
            <a:avLst/>
          </a:prstGeom>
        </p:spPr>
      </p:pic>
      <p:pic>
        <p:nvPicPr>
          <p:cNvPr id="39" name="Picture 38" descr="A picture containing diagram&#10;&#10;Description automatically generated">
            <a:extLst>
              <a:ext uri="{FF2B5EF4-FFF2-40B4-BE49-F238E27FC236}">
                <a16:creationId xmlns:a16="http://schemas.microsoft.com/office/drawing/2014/main" id="{A4F62C22-5ACC-4888-BFFA-F6F250087C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94248" y="1871783"/>
            <a:ext cx="1984744" cy="2876197"/>
          </a:xfrm>
          <a:prstGeom prst="rect">
            <a:avLst/>
          </a:prstGeom>
        </p:spPr>
      </p:pic>
      <p:sp>
        <p:nvSpPr>
          <p:cNvPr id="44" name="Rectangle 43">
            <a:extLst>
              <a:ext uri="{FF2B5EF4-FFF2-40B4-BE49-F238E27FC236}">
                <a16:creationId xmlns:a16="http://schemas.microsoft.com/office/drawing/2014/main" id="{F817C8D3-EC8B-4F53-B7A1-DFF80642F0A4}"/>
              </a:ext>
            </a:extLst>
          </p:cNvPr>
          <p:cNvSpPr/>
          <p:nvPr/>
        </p:nvSpPr>
        <p:spPr>
          <a:xfrm>
            <a:off x="9094379" y="207583"/>
            <a:ext cx="2069801" cy="1371600"/>
          </a:xfrm>
          <a:prstGeom prst="rect">
            <a:avLst/>
          </a:prstGeom>
          <a:gradFill flip="none" rotWithShape="1">
            <a:gsLst>
              <a:gs pos="0">
                <a:schemeClr val="tx1"/>
              </a:gs>
              <a:gs pos="15000">
                <a:schemeClr val="tx1">
                  <a:lumMod val="50000"/>
                  <a:lumOff val="50000"/>
                </a:schemeClr>
              </a:gs>
              <a:gs pos="38000">
                <a:schemeClr val="bg1"/>
              </a:gs>
              <a:gs pos="85000">
                <a:schemeClr val="tx1">
                  <a:lumMod val="50000"/>
                  <a:lumOff val="50000"/>
                </a:schemeClr>
              </a:gs>
              <a:gs pos="62000">
                <a:schemeClr val="bg1"/>
              </a:gs>
              <a:gs pos="100000">
                <a:schemeClr val="tx1"/>
              </a:gs>
            </a:gsLst>
            <a:lin ang="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sp>
        <p:nvSpPr>
          <p:cNvPr id="45" name="Rectangle 44">
            <a:extLst>
              <a:ext uri="{FF2B5EF4-FFF2-40B4-BE49-F238E27FC236}">
                <a16:creationId xmlns:a16="http://schemas.microsoft.com/office/drawing/2014/main" id="{07916BBF-B64D-485B-932B-B125B23CDFC4}"/>
              </a:ext>
            </a:extLst>
          </p:cNvPr>
          <p:cNvSpPr/>
          <p:nvPr/>
        </p:nvSpPr>
        <p:spPr>
          <a:xfrm>
            <a:off x="5319817" y="179320"/>
            <a:ext cx="2069801" cy="1371600"/>
          </a:xfrm>
          <a:prstGeom prst="rect">
            <a:avLst/>
          </a:prstGeom>
          <a:gradFill flip="none" rotWithShape="1">
            <a:gsLst>
              <a:gs pos="0">
                <a:schemeClr val="bg1"/>
              </a:gs>
              <a:gs pos="30000">
                <a:schemeClr val="tx1">
                  <a:lumMod val="50000"/>
                  <a:lumOff val="50000"/>
                </a:schemeClr>
              </a:gs>
              <a:gs pos="40000">
                <a:schemeClr val="tx1"/>
              </a:gs>
              <a:gs pos="70000">
                <a:schemeClr val="tx1">
                  <a:lumMod val="50000"/>
                  <a:lumOff val="50000"/>
                </a:schemeClr>
              </a:gs>
              <a:gs pos="60000">
                <a:schemeClr val="tx1"/>
              </a:gs>
              <a:gs pos="100000">
                <a:schemeClr val="bg1"/>
              </a:gs>
            </a:gsLst>
            <a:lin ang="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d-ID"/>
          </a:p>
        </p:txBody>
      </p:sp>
      <p:pic>
        <p:nvPicPr>
          <p:cNvPr id="47" name="Picture 46" descr="A picture containing diagram&#10;&#10;Description automatically generated">
            <a:extLst>
              <a:ext uri="{FF2B5EF4-FFF2-40B4-BE49-F238E27FC236}">
                <a16:creationId xmlns:a16="http://schemas.microsoft.com/office/drawing/2014/main" id="{CE2E741E-F3AA-44A8-9B69-991D65486E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3303" t="37835"/>
          <a:stretch/>
        </p:blipFill>
        <p:spPr>
          <a:xfrm>
            <a:off x="9190069" y="1871783"/>
            <a:ext cx="1984744" cy="2876197"/>
          </a:xfrm>
          <a:prstGeom prst="rect">
            <a:avLst/>
          </a:prstGeom>
        </p:spPr>
      </p:pic>
      <p:sp>
        <p:nvSpPr>
          <p:cNvPr id="49" name="TextBox 48">
            <a:extLst>
              <a:ext uri="{FF2B5EF4-FFF2-40B4-BE49-F238E27FC236}">
                <a16:creationId xmlns:a16="http://schemas.microsoft.com/office/drawing/2014/main" id="{E487C81A-A68C-43A4-84B9-FFC06BAF1E88}"/>
              </a:ext>
            </a:extLst>
          </p:cNvPr>
          <p:cNvSpPr txBox="1"/>
          <p:nvPr/>
        </p:nvSpPr>
        <p:spPr>
          <a:xfrm>
            <a:off x="7298992" y="1334023"/>
            <a:ext cx="1896548"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Image</a:t>
            </a:r>
            <a:endParaRPr lang="id-ID" sz="1600" dirty="0"/>
          </a:p>
        </p:txBody>
      </p:sp>
      <p:pic>
        <p:nvPicPr>
          <p:cNvPr id="51" name="Picture 50" descr="A picture containing diagram&#10;&#10;Description automatically generated">
            <a:extLst>
              <a:ext uri="{FF2B5EF4-FFF2-40B4-BE49-F238E27FC236}">
                <a16:creationId xmlns:a16="http://schemas.microsoft.com/office/drawing/2014/main" id="{78332212-6544-4603-97C1-33D293F803F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63303"/>
          <a:stretch/>
        </p:blipFill>
        <p:spPr>
          <a:xfrm>
            <a:off x="9190068" y="4859077"/>
            <a:ext cx="1984745" cy="1428263"/>
          </a:xfrm>
          <a:prstGeom prst="rect">
            <a:avLst/>
          </a:prstGeom>
        </p:spPr>
      </p:pic>
      <p:sp>
        <p:nvSpPr>
          <p:cNvPr id="52" name="TextBox 51">
            <a:extLst>
              <a:ext uri="{FF2B5EF4-FFF2-40B4-BE49-F238E27FC236}">
                <a16:creationId xmlns:a16="http://schemas.microsoft.com/office/drawing/2014/main" id="{3D031CBA-4CE2-4EC5-8D9B-EEB7A6D9EC1C}"/>
              </a:ext>
            </a:extLst>
          </p:cNvPr>
          <p:cNvSpPr txBox="1"/>
          <p:nvPr/>
        </p:nvSpPr>
        <p:spPr>
          <a:xfrm>
            <a:off x="7298991" y="1970280"/>
            <a:ext cx="1896548" cy="830997"/>
          </a:xfrm>
          <a:prstGeom prst="rect">
            <a:avLst/>
          </a:prstGeom>
          <a:noFill/>
          <a:ln>
            <a:noFill/>
          </a:ln>
        </p:spPr>
        <p:txBody>
          <a:bodyPr wrap="square">
            <a:spAutoFit/>
          </a:bodyPr>
          <a:lstStyle/>
          <a:p>
            <a:pPr algn="ctr"/>
            <a:r>
              <a:rPr lang="en-US" sz="1600" dirty="0">
                <a:solidFill>
                  <a:srgbClr val="000000"/>
                </a:solidFill>
                <a:latin typeface="Arial" panose="020B0604020202020204" pitchFamily="34" charset="0"/>
              </a:rPr>
              <a:t>Profile of a horizontal line</a:t>
            </a:r>
          </a:p>
          <a:p>
            <a:pPr algn="ctr"/>
            <a:r>
              <a:rPr lang="en-US" sz="1600" dirty="0">
                <a:solidFill>
                  <a:srgbClr val="000000"/>
                </a:solidFill>
                <a:latin typeface="Arial" panose="020B0604020202020204" pitchFamily="34" charset="0"/>
              </a:rPr>
              <a:t>(cross-section)</a:t>
            </a:r>
          </a:p>
        </p:txBody>
      </p:sp>
      <p:sp>
        <p:nvSpPr>
          <p:cNvPr id="54" name="TextBox 53">
            <a:extLst>
              <a:ext uri="{FF2B5EF4-FFF2-40B4-BE49-F238E27FC236}">
                <a16:creationId xmlns:a16="http://schemas.microsoft.com/office/drawing/2014/main" id="{57EF7AEF-021C-410A-9373-5B395ED2D085}"/>
              </a:ext>
            </a:extLst>
          </p:cNvPr>
          <p:cNvSpPr txBox="1"/>
          <p:nvPr/>
        </p:nvSpPr>
        <p:spPr>
          <a:xfrm>
            <a:off x="7298992" y="3677022"/>
            <a:ext cx="1896548" cy="338554"/>
          </a:xfrm>
          <a:prstGeom prst="rect">
            <a:avLst/>
          </a:prstGeom>
          <a:noFill/>
          <a:ln>
            <a:noFill/>
          </a:ln>
        </p:spPr>
        <p:txBody>
          <a:bodyPr wrap="square">
            <a:spAutoFit/>
          </a:bodyPr>
          <a:lstStyle/>
          <a:p>
            <a:pPr algn="ctr"/>
            <a:r>
              <a:rPr lang="en-US" sz="1600" dirty="0">
                <a:solidFill>
                  <a:srgbClr val="000000"/>
                </a:solidFill>
                <a:latin typeface="Arial" panose="020B0604020202020204" pitchFamily="34" charset="0"/>
              </a:rPr>
              <a:t>First derivative</a:t>
            </a:r>
          </a:p>
        </p:txBody>
      </p:sp>
      <p:sp>
        <p:nvSpPr>
          <p:cNvPr id="55" name="TextBox 54">
            <a:extLst>
              <a:ext uri="{FF2B5EF4-FFF2-40B4-BE49-F238E27FC236}">
                <a16:creationId xmlns:a16="http://schemas.microsoft.com/office/drawing/2014/main" id="{0133F927-4A83-49EF-99DE-AC46DD301FC0}"/>
              </a:ext>
            </a:extLst>
          </p:cNvPr>
          <p:cNvSpPr txBox="1"/>
          <p:nvPr/>
        </p:nvSpPr>
        <p:spPr>
          <a:xfrm>
            <a:off x="7298992" y="5368778"/>
            <a:ext cx="1896548" cy="338554"/>
          </a:xfrm>
          <a:prstGeom prst="rect">
            <a:avLst/>
          </a:prstGeom>
          <a:noFill/>
          <a:ln>
            <a:noFill/>
          </a:ln>
        </p:spPr>
        <p:txBody>
          <a:bodyPr wrap="square">
            <a:spAutoFit/>
          </a:bodyPr>
          <a:lstStyle/>
          <a:p>
            <a:pPr algn="ctr"/>
            <a:r>
              <a:rPr lang="en-US" sz="1600" dirty="0">
                <a:solidFill>
                  <a:srgbClr val="000000"/>
                </a:solidFill>
                <a:latin typeface="Arial" panose="020B0604020202020204" pitchFamily="34" charset="0"/>
              </a:rPr>
              <a:t>Second derivative</a:t>
            </a:r>
            <a:endParaRPr lang="id-ID" sz="1600" dirty="0"/>
          </a:p>
        </p:txBody>
      </p:sp>
      <p:cxnSp>
        <p:nvCxnSpPr>
          <p:cNvPr id="57" name="Straight Connector 56">
            <a:extLst>
              <a:ext uri="{FF2B5EF4-FFF2-40B4-BE49-F238E27FC236}">
                <a16:creationId xmlns:a16="http://schemas.microsoft.com/office/drawing/2014/main" id="{F4C0CBAB-17C3-4FC7-A675-8D10700D900D}"/>
              </a:ext>
            </a:extLst>
          </p:cNvPr>
          <p:cNvCxnSpPr>
            <a:cxnSpLocks/>
          </p:cNvCxnSpPr>
          <p:nvPr/>
        </p:nvCxnSpPr>
        <p:spPr>
          <a:xfrm>
            <a:off x="6000305" y="1483486"/>
            <a:ext cx="0" cy="5029200"/>
          </a:xfrm>
          <a:prstGeom prst="line">
            <a:avLst/>
          </a:prstGeom>
          <a:ln w="19050">
            <a:solidFill>
              <a:srgbClr val="0000FF"/>
            </a:solidFill>
            <a:prstDash val="dash"/>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603CF773-5F38-45CD-B943-EDCA27E4A05E}"/>
              </a:ext>
            </a:extLst>
          </p:cNvPr>
          <p:cNvCxnSpPr>
            <a:cxnSpLocks/>
          </p:cNvCxnSpPr>
          <p:nvPr/>
        </p:nvCxnSpPr>
        <p:spPr>
          <a:xfrm>
            <a:off x="6726864" y="1483486"/>
            <a:ext cx="0" cy="5029200"/>
          </a:xfrm>
          <a:prstGeom prst="line">
            <a:avLst/>
          </a:prstGeom>
          <a:ln w="19050">
            <a:solidFill>
              <a:srgbClr val="0000FF"/>
            </a:solidFill>
            <a:prstDash val="dash"/>
          </a:ln>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2DC430D9-EC90-419C-B9D9-43BC3E934C31}"/>
              </a:ext>
            </a:extLst>
          </p:cNvPr>
          <p:cNvCxnSpPr>
            <a:cxnSpLocks/>
          </p:cNvCxnSpPr>
          <p:nvPr/>
        </p:nvCxnSpPr>
        <p:spPr>
          <a:xfrm>
            <a:off x="9778408" y="1483486"/>
            <a:ext cx="0" cy="5029200"/>
          </a:xfrm>
          <a:prstGeom prst="line">
            <a:avLst/>
          </a:prstGeom>
          <a:ln w="19050">
            <a:solidFill>
              <a:srgbClr val="0000FF"/>
            </a:solidFill>
            <a:prstDash val="dash"/>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29BC005A-45F2-4A38-A430-E22B495ACD02}"/>
              </a:ext>
            </a:extLst>
          </p:cNvPr>
          <p:cNvCxnSpPr>
            <a:cxnSpLocks/>
          </p:cNvCxnSpPr>
          <p:nvPr/>
        </p:nvCxnSpPr>
        <p:spPr>
          <a:xfrm>
            <a:off x="10473068" y="1483486"/>
            <a:ext cx="0" cy="5029200"/>
          </a:xfrm>
          <a:prstGeom prst="line">
            <a:avLst/>
          </a:prstGeom>
          <a:ln w="19050">
            <a:solidFill>
              <a:srgbClr val="0000FF"/>
            </a:solidFill>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2743210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7A92041-58D5-4733-9B58-189A85C5375F}"/>
              </a:ext>
            </a:extLst>
          </p:cNvPr>
          <p:cNvSpPr>
            <a:spLocks noGrp="1"/>
          </p:cNvSpPr>
          <p:nvPr>
            <p:ph sz="quarter" idx="14"/>
          </p:nvPr>
        </p:nvSpPr>
        <p:spPr/>
        <p:txBody>
          <a:bodyPr/>
          <a:lstStyle/>
          <a:p>
            <a:r>
              <a:rPr lang="en-US" dirty="0"/>
              <a:t>An edge is a place of rapid change in the image intensity function</a:t>
            </a:r>
            <a:endParaRPr lang="id-ID" dirty="0"/>
          </a:p>
        </p:txBody>
      </p:sp>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6</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Edge Models</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pic>
        <p:nvPicPr>
          <p:cNvPr id="7" name="Picture 6">
            <a:extLst>
              <a:ext uri="{FF2B5EF4-FFF2-40B4-BE49-F238E27FC236}">
                <a16:creationId xmlns:a16="http://schemas.microsoft.com/office/drawing/2014/main" id="{73E89CE8-93F0-4032-B855-F475C10E1722}"/>
              </a:ext>
            </a:extLst>
          </p:cNvPr>
          <p:cNvPicPr>
            <a:picLocks noChangeAspect="1"/>
          </p:cNvPicPr>
          <p:nvPr/>
        </p:nvPicPr>
        <p:blipFill>
          <a:blip r:embed="rId2"/>
          <a:stretch>
            <a:fillRect/>
          </a:stretch>
        </p:blipFill>
        <p:spPr>
          <a:xfrm>
            <a:off x="228381" y="3074981"/>
            <a:ext cx="5701290" cy="2374991"/>
          </a:xfrm>
          <a:prstGeom prst="rect">
            <a:avLst/>
          </a:prstGeom>
        </p:spPr>
      </p:pic>
      <p:pic>
        <p:nvPicPr>
          <p:cNvPr id="9" name="Picture 8">
            <a:extLst>
              <a:ext uri="{FF2B5EF4-FFF2-40B4-BE49-F238E27FC236}">
                <a16:creationId xmlns:a16="http://schemas.microsoft.com/office/drawing/2014/main" id="{0FC5C2BB-A468-4C71-9F7A-A1A892955882}"/>
              </a:ext>
            </a:extLst>
          </p:cNvPr>
          <p:cNvPicPr>
            <a:picLocks noChangeAspect="1"/>
          </p:cNvPicPr>
          <p:nvPr/>
        </p:nvPicPr>
        <p:blipFill>
          <a:blip r:embed="rId3"/>
          <a:stretch>
            <a:fillRect/>
          </a:stretch>
        </p:blipFill>
        <p:spPr>
          <a:xfrm>
            <a:off x="6022712" y="3045457"/>
            <a:ext cx="5681608" cy="2434038"/>
          </a:xfrm>
          <a:prstGeom prst="rect">
            <a:avLst/>
          </a:prstGeom>
        </p:spPr>
      </p:pic>
    </p:spTree>
    <p:extLst>
      <p:ext uri="{BB962C8B-B14F-4D97-AF65-F5344CB8AC3E}">
        <p14:creationId xmlns:p14="http://schemas.microsoft.com/office/powerpoint/2010/main" val="1589220592"/>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60</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Marr-Hildreth Edge Detector [1980]</a:t>
            </a:r>
            <a:endParaRPr lang="id-ID"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22693F9-3544-446A-9BE4-6BF004BED81B}"/>
                  </a:ext>
                </a:extLst>
              </p:cNvPr>
              <p:cNvSpPr>
                <a:spLocks noGrp="1"/>
              </p:cNvSpPr>
              <p:nvPr>
                <p:ph sz="quarter" idx="14"/>
              </p:nvPr>
            </p:nvSpPr>
            <p:spPr/>
            <p:txBody>
              <a:bodyPr/>
              <a:lstStyle/>
              <a:p>
                <a:r>
                  <a:rPr lang="en-US" dirty="0"/>
                  <a:t>Smooth image by Gaussian filter </a:t>
                </a:r>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𝑆</m:t>
                    </m:r>
                  </m:oMath>
                </a14:m>
                <a:endParaRPr lang="en-US" dirty="0"/>
              </a:p>
              <a:p>
                <a:r>
                  <a:rPr lang="en-US" dirty="0"/>
                  <a:t>Apply Laplacian to </a:t>
                </a:r>
                <a14:m>
                  <m:oMath xmlns:m="http://schemas.openxmlformats.org/officeDocument/2006/math">
                    <m:r>
                      <a:rPr lang="en-US" b="0" i="1" smtClean="0">
                        <a:latin typeface="Cambria Math" panose="02040503050406030204" pitchFamily="18" charset="0"/>
                      </a:rPr>
                      <m:t>𝑆</m:t>
                    </m:r>
                  </m:oMath>
                </a14:m>
                <a:endParaRPr lang="en-US" dirty="0"/>
              </a:p>
              <a:p>
                <a:r>
                  <a:rPr lang="en-US" dirty="0"/>
                  <a:t>Find zero crossings</a:t>
                </a:r>
              </a:p>
              <a:p>
                <a:pPr lvl="1"/>
                <a:r>
                  <a:rPr lang="en-US" dirty="0"/>
                  <a:t>Scan along each row, record an edge point at the location of zero crossing.</a:t>
                </a:r>
              </a:p>
              <a:p>
                <a:r>
                  <a:rPr lang="en-US" dirty="0"/>
                  <a:t>Apply threshold and mark edges</a:t>
                </a:r>
              </a:p>
              <a:p>
                <a:r>
                  <a:rPr lang="en-US" dirty="0"/>
                  <a:t>Repeat above step along each column</a:t>
                </a:r>
                <a:endParaRPr lang="id-ID" dirty="0"/>
              </a:p>
            </p:txBody>
          </p:sp>
        </mc:Choice>
        <mc:Fallback xmlns="">
          <p:sp>
            <p:nvSpPr>
              <p:cNvPr id="2" name="Content Placeholder 1">
                <a:extLst>
                  <a:ext uri="{FF2B5EF4-FFF2-40B4-BE49-F238E27FC236}">
                    <a16:creationId xmlns:a16="http://schemas.microsoft.com/office/drawing/2014/main" id="{622693F9-3544-446A-9BE4-6BF004BED81B}"/>
                  </a:ext>
                </a:extLst>
              </p:cNvPr>
              <p:cNvSpPr>
                <a:spLocks noGrp="1" noRot="1" noChangeAspect="1" noMove="1" noResize="1" noEditPoints="1" noAdjustHandles="1" noChangeArrowheads="1" noChangeShapeType="1" noTextEdit="1"/>
              </p:cNvSpPr>
              <p:nvPr>
                <p:ph sz="quarter" idx="14"/>
              </p:nvPr>
            </p:nvSpPr>
            <p:spPr>
              <a:blipFill>
                <a:blip r:embed="rId2"/>
                <a:stretch>
                  <a:fillRect t="-1077"/>
                </a:stretch>
              </a:blipFill>
            </p:spPr>
            <p:txBody>
              <a:bodyPr/>
              <a:lstStyle/>
              <a:p>
                <a:r>
                  <a:rPr lang="id-ID">
                    <a:noFill/>
                  </a:rPr>
                  <a:t> </a:t>
                </a:r>
              </a:p>
            </p:txBody>
          </p:sp>
        </mc:Fallback>
      </mc:AlternateContent>
    </p:spTree>
    <p:extLst>
      <p:ext uri="{BB962C8B-B14F-4D97-AF65-F5344CB8AC3E}">
        <p14:creationId xmlns:p14="http://schemas.microsoft.com/office/powerpoint/2010/main" val="411732092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61</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Marr-Hildreth Edge Detector [1980]</a:t>
            </a:r>
            <a:endParaRPr lang="id-ID"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A96982F-C26C-4D38-9511-7F069DAD3D76}"/>
                  </a:ext>
                </a:extLst>
              </p:cNvPr>
              <p:cNvSpPr/>
              <p:nvPr/>
            </p:nvSpPr>
            <p:spPr>
              <a:xfrm>
                <a:off x="1244121" y="2373473"/>
                <a:ext cx="1644504" cy="726082"/>
              </a:xfrm>
              <a:custGeom>
                <a:avLst/>
                <a:gdLst>
                  <a:gd name="connsiteX0" fmla="*/ 0 w 1644504"/>
                  <a:gd name="connsiteY0" fmla="*/ 0 h 726082"/>
                  <a:gd name="connsiteX1" fmla="*/ 581058 w 1644504"/>
                  <a:gd name="connsiteY1" fmla="*/ 0 h 726082"/>
                  <a:gd name="connsiteX2" fmla="*/ 1162116 w 1644504"/>
                  <a:gd name="connsiteY2" fmla="*/ 0 h 726082"/>
                  <a:gd name="connsiteX3" fmla="*/ 1644504 w 1644504"/>
                  <a:gd name="connsiteY3" fmla="*/ 0 h 726082"/>
                  <a:gd name="connsiteX4" fmla="*/ 1644504 w 1644504"/>
                  <a:gd name="connsiteY4" fmla="*/ 377563 h 726082"/>
                  <a:gd name="connsiteX5" fmla="*/ 1644504 w 1644504"/>
                  <a:gd name="connsiteY5" fmla="*/ 726082 h 726082"/>
                  <a:gd name="connsiteX6" fmla="*/ 1096336 w 1644504"/>
                  <a:gd name="connsiteY6" fmla="*/ 726082 h 726082"/>
                  <a:gd name="connsiteX7" fmla="*/ 548168 w 1644504"/>
                  <a:gd name="connsiteY7" fmla="*/ 726082 h 726082"/>
                  <a:gd name="connsiteX8" fmla="*/ 0 w 1644504"/>
                  <a:gd name="connsiteY8" fmla="*/ 726082 h 726082"/>
                  <a:gd name="connsiteX9" fmla="*/ 0 w 1644504"/>
                  <a:gd name="connsiteY9" fmla="*/ 348519 h 726082"/>
                  <a:gd name="connsiteX10" fmla="*/ 0 w 1644504"/>
                  <a:gd name="connsiteY10" fmla="*/ 0 h 72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504" h="726082" fill="none" extrusionOk="0">
                    <a:moveTo>
                      <a:pt x="0" y="0"/>
                    </a:moveTo>
                    <a:cubicBezTo>
                      <a:pt x="206519" y="-59056"/>
                      <a:pt x="445336" y="8880"/>
                      <a:pt x="581058" y="0"/>
                    </a:cubicBezTo>
                    <a:cubicBezTo>
                      <a:pt x="716780" y="-8880"/>
                      <a:pt x="880662" y="48619"/>
                      <a:pt x="1162116" y="0"/>
                    </a:cubicBezTo>
                    <a:cubicBezTo>
                      <a:pt x="1443570" y="-48619"/>
                      <a:pt x="1486135" y="57571"/>
                      <a:pt x="1644504" y="0"/>
                    </a:cubicBezTo>
                    <a:cubicBezTo>
                      <a:pt x="1684141" y="102286"/>
                      <a:pt x="1636564" y="276246"/>
                      <a:pt x="1644504" y="377563"/>
                    </a:cubicBezTo>
                    <a:cubicBezTo>
                      <a:pt x="1652444" y="478880"/>
                      <a:pt x="1625134" y="652823"/>
                      <a:pt x="1644504" y="726082"/>
                    </a:cubicBezTo>
                    <a:cubicBezTo>
                      <a:pt x="1529355" y="742115"/>
                      <a:pt x="1263983" y="719256"/>
                      <a:pt x="1096336" y="726082"/>
                    </a:cubicBezTo>
                    <a:cubicBezTo>
                      <a:pt x="928689" y="732908"/>
                      <a:pt x="772603" y="668134"/>
                      <a:pt x="548168" y="726082"/>
                    </a:cubicBezTo>
                    <a:cubicBezTo>
                      <a:pt x="323733" y="784030"/>
                      <a:pt x="154808" y="680366"/>
                      <a:pt x="0" y="726082"/>
                    </a:cubicBezTo>
                    <a:cubicBezTo>
                      <a:pt x="-40555" y="553947"/>
                      <a:pt x="44071" y="493267"/>
                      <a:pt x="0" y="348519"/>
                    </a:cubicBezTo>
                    <a:cubicBezTo>
                      <a:pt x="-44071" y="203771"/>
                      <a:pt x="25305" y="153157"/>
                      <a:pt x="0" y="0"/>
                    </a:cubicBezTo>
                    <a:close/>
                  </a:path>
                  <a:path w="1644504" h="726082" stroke="0" extrusionOk="0">
                    <a:moveTo>
                      <a:pt x="0" y="0"/>
                    </a:moveTo>
                    <a:cubicBezTo>
                      <a:pt x="150965" y="-62635"/>
                      <a:pt x="326417" y="59102"/>
                      <a:pt x="531723" y="0"/>
                    </a:cubicBezTo>
                    <a:cubicBezTo>
                      <a:pt x="737029" y="-59102"/>
                      <a:pt x="793012" y="52654"/>
                      <a:pt x="1047001" y="0"/>
                    </a:cubicBezTo>
                    <a:cubicBezTo>
                      <a:pt x="1300990" y="-52654"/>
                      <a:pt x="1411124" y="14960"/>
                      <a:pt x="1644504" y="0"/>
                    </a:cubicBezTo>
                    <a:cubicBezTo>
                      <a:pt x="1665569" y="76977"/>
                      <a:pt x="1617807" y="199703"/>
                      <a:pt x="1644504" y="348519"/>
                    </a:cubicBezTo>
                    <a:cubicBezTo>
                      <a:pt x="1671201" y="497335"/>
                      <a:pt x="1637601" y="637175"/>
                      <a:pt x="1644504" y="726082"/>
                    </a:cubicBezTo>
                    <a:cubicBezTo>
                      <a:pt x="1398846" y="783593"/>
                      <a:pt x="1344142" y="692038"/>
                      <a:pt x="1112781" y="726082"/>
                    </a:cubicBezTo>
                    <a:cubicBezTo>
                      <a:pt x="881420" y="760126"/>
                      <a:pt x="740193" y="705870"/>
                      <a:pt x="581058" y="726082"/>
                    </a:cubicBezTo>
                    <a:cubicBezTo>
                      <a:pt x="421923" y="746294"/>
                      <a:pt x="260103" y="661073"/>
                      <a:pt x="0" y="726082"/>
                    </a:cubicBezTo>
                    <a:cubicBezTo>
                      <a:pt x="-37899" y="606439"/>
                      <a:pt x="26412" y="453241"/>
                      <a:pt x="0" y="370302"/>
                    </a:cubicBezTo>
                    <a:cubicBezTo>
                      <a:pt x="-26412" y="287363"/>
                      <a:pt x="17318" y="147815"/>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𝐼</m:t>
                      </m:r>
                    </m:oMath>
                  </m:oMathPara>
                </a14:m>
                <a:endParaRPr lang="en-US" sz="2400" dirty="0"/>
              </a:p>
            </p:txBody>
          </p:sp>
        </mc:Choice>
        <mc:Fallback xmlns="">
          <p:sp>
            <p:nvSpPr>
              <p:cNvPr id="5" name="Rectangle 4">
                <a:extLst>
                  <a:ext uri="{FF2B5EF4-FFF2-40B4-BE49-F238E27FC236}">
                    <a16:creationId xmlns:a16="http://schemas.microsoft.com/office/drawing/2014/main" id="{6A96982F-C26C-4D38-9511-7F069DAD3D76}"/>
                  </a:ext>
                </a:extLst>
              </p:cNvPr>
              <p:cNvSpPr>
                <a:spLocks noRot="1" noChangeAspect="1" noMove="1" noResize="1" noEditPoints="1" noAdjustHandles="1" noChangeArrowheads="1" noChangeShapeType="1" noTextEdit="1"/>
              </p:cNvSpPr>
              <p:nvPr/>
            </p:nvSpPr>
            <p:spPr>
              <a:xfrm>
                <a:off x="1244121" y="2373473"/>
                <a:ext cx="1644504" cy="726082"/>
              </a:xfrm>
              <a:prstGeom prst="rect">
                <a:avLst/>
              </a:prstGeom>
              <a:blipFill>
                <a:blip r:embed="rId2"/>
                <a:stretch>
                  <a:fillRect/>
                </a:stretch>
              </a:blipFill>
              <a:ln>
                <a:extLst>
                  <a:ext uri="{C807C97D-BFC1-408E-A445-0C87EB9F89A2}">
                    <ask:lineSketchStyleProps xmlns:ask="http://schemas.microsoft.com/office/drawing/2018/sketchyshapes" sd="920769958">
                      <a:custGeom>
                        <a:avLst/>
                        <a:gdLst>
                          <a:gd name="connsiteX0" fmla="*/ 0 w 1644504"/>
                          <a:gd name="connsiteY0" fmla="*/ 0 h 726082"/>
                          <a:gd name="connsiteX1" fmla="*/ 581058 w 1644504"/>
                          <a:gd name="connsiteY1" fmla="*/ 0 h 726082"/>
                          <a:gd name="connsiteX2" fmla="*/ 1162116 w 1644504"/>
                          <a:gd name="connsiteY2" fmla="*/ 0 h 726082"/>
                          <a:gd name="connsiteX3" fmla="*/ 1644504 w 1644504"/>
                          <a:gd name="connsiteY3" fmla="*/ 0 h 726082"/>
                          <a:gd name="connsiteX4" fmla="*/ 1644504 w 1644504"/>
                          <a:gd name="connsiteY4" fmla="*/ 377563 h 726082"/>
                          <a:gd name="connsiteX5" fmla="*/ 1644504 w 1644504"/>
                          <a:gd name="connsiteY5" fmla="*/ 726082 h 726082"/>
                          <a:gd name="connsiteX6" fmla="*/ 1096336 w 1644504"/>
                          <a:gd name="connsiteY6" fmla="*/ 726082 h 726082"/>
                          <a:gd name="connsiteX7" fmla="*/ 548168 w 1644504"/>
                          <a:gd name="connsiteY7" fmla="*/ 726082 h 726082"/>
                          <a:gd name="connsiteX8" fmla="*/ 0 w 1644504"/>
                          <a:gd name="connsiteY8" fmla="*/ 726082 h 726082"/>
                          <a:gd name="connsiteX9" fmla="*/ 0 w 1644504"/>
                          <a:gd name="connsiteY9" fmla="*/ 348519 h 726082"/>
                          <a:gd name="connsiteX10" fmla="*/ 0 w 1644504"/>
                          <a:gd name="connsiteY10" fmla="*/ 0 h 72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504" h="726082" fill="none" extrusionOk="0">
                            <a:moveTo>
                              <a:pt x="0" y="0"/>
                            </a:moveTo>
                            <a:cubicBezTo>
                              <a:pt x="206519" y="-59056"/>
                              <a:pt x="445336" y="8880"/>
                              <a:pt x="581058" y="0"/>
                            </a:cubicBezTo>
                            <a:cubicBezTo>
                              <a:pt x="716780" y="-8880"/>
                              <a:pt x="880662" y="48619"/>
                              <a:pt x="1162116" y="0"/>
                            </a:cubicBezTo>
                            <a:cubicBezTo>
                              <a:pt x="1443570" y="-48619"/>
                              <a:pt x="1486135" y="57571"/>
                              <a:pt x="1644504" y="0"/>
                            </a:cubicBezTo>
                            <a:cubicBezTo>
                              <a:pt x="1684141" y="102286"/>
                              <a:pt x="1636564" y="276246"/>
                              <a:pt x="1644504" y="377563"/>
                            </a:cubicBezTo>
                            <a:cubicBezTo>
                              <a:pt x="1652444" y="478880"/>
                              <a:pt x="1625134" y="652823"/>
                              <a:pt x="1644504" y="726082"/>
                            </a:cubicBezTo>
                            <a:cubicBezTo>
                              <a:pt x="1529355" y="742115"/>
                              <a:pt x="1263983" y="719256"/>
                              <a:pt x="1096336" y="726082"/>
                            </a:cubicBezTo>
                            <a:cubicBezTo>
                              <a:pt x="928689" y="732908"/>
                              <a:pt x="772603" y="668134"/>
                              <a:pt x="548168" y="726082"/>
                            </a:cubicBezTo>
                            <a:cubicBezTo>
                              <a:pt x="323733" y="784030"/>
                              <a:pt x="154808" y="680366"/>
                              <a:pt x="0" y="726082"/>
                            </a:cubicBezTo>
                            <a:cubicBezTo>
                              <a:pt x="-40555" y="553947"/>
                              <a:pt x="44071" y="493267"/>
                              <a:pt x="0" y="348519"/>
                            </a:cubicBezTo>
                            <a:cubicBezTo>
                              <a:pt x="-44071" y="203771"/>
                              <a:pt x="25305" y="153157"/>
                              <a:pt x="0" y="0"/>
                            </a:cubicBezTo>
                            <a:close/>
                          </a:path>
                          <a:path w="1644504" h="726082" stroke="0" extrusionOk="0">
                            <a:moveTo>
                              <a:pt x="0" y="0"/>
                            </a:moveTo>
                            <a:cubicBezTo>
                              <a:pt x="150965" y="-62635"/>
                              <a:pt x="326417" y="59102"/>
                              <a:pt x="531723" y="0"/>
                            </a:cubicBezTo>
                            <a:cubicBezTo>
                              <a:pt x="737029" y="-59102"/>
                              <a:pt x="793012" y="52654"/>
                              <a:pt x="1047001" y="0"/>
                            </a:cubicBezTo>
                            <a:cubicBezTo>
                              <a:pt x="1300990" y="-52654"/>
                              <a:pt x="1411124" y="14960"/>
                              <a:pt x="1644504" y="0"/>
                            </a:cubicBezTo>
                            <a:cubicBezTo>
                              <a:pt x="1665569" y="76977"/>
                              <a:pt x="1617807" y="199703"/>
                              <a:pt x="1644504" y="348519"/>
                            </a:cubicBezTo>
                            <a:cubicBezTo>
                              <a:pt x="1671201" y="497335"/>
                              <a:pt x="1637601" y="637175"/>
                              <a:pt x="1644504" y="726082"/>
                            </a:cubicBezTo>
                            <a:cubicBezTo>
                              <a:pt x="1398846" y="783593"/>
                              <a:pt x="1344142" y="692038"/>
                              <a:pt x="1112781" y="726082"/>
                            </a:cubicBezTo>
                            <a:cubicBezTo>
                              <a:pt x="881420" y="760126"/>
                              <a:pt x="740193" y="705870"/>
                              <a:pt x="581058" y="726082"/>
                            </a:cubicBezTo>
                            <a:cubicBezTo>
                              <a:pt x="421923" y="746294"/>
                              <a:pt x="260103" y="661073"/>
                              <a:pt x="0" y="726082"/>
                            </a:cubicBezTo>
                            <a:cubicBezTo>
                              <a:pt x="-37899" y="606439"/>
                              <a:pt x="26412" y="453241"/>
                              <a:pt x="0" y="370302"/>
                            </a:cubicBezTo>
                            <a:cubicBezTo>
                              <a:pt x="-26412" y="287363"/>
                              <a:pt x="17318" y="147815"/>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26F5A53-DB67-47E3-A3CD-5CA148E87614}"/>
                  </a:ext>
                </a:extLst>
              </p:cNvPr>
              <p:cNvSpPr/>
              <p:nvPr/>
            </p:nvSpPr>
            <p:spPr>
              <a:xfrm>
                <a:off x="4351041" y="2373473"/>
                <a:ext cx="2974791" cy="1208403"/>
              </a:xfrm>
              <a:custGeom>
                <a:avLst/>
                <a:gdLst>
                  <a:gd name="connsiteX0" fmla="*/ 0 w 2974791"/>
                  <a:gd name="connsiteY0" fmla="*/ 0 h 1208403"/>
                  <a:gd name="connsiteX1" fmla="*/ 594958 w 2974791"/>
                  <a:gd name="connsiteY1" fmla="*/ 0 h 1208403"/>
                  <a:gd name="connsiteX2" fmla="*/ 1130421 w 2974791"/>
                  <a:gd name="connsiteY2" fmla="*/ 0 h 1208403"/>
                  <a:gd name="connsiteX3" fmla="*/ 1665883 w 2974791"/>
                  <a:gd name="connsiteY3" fmla="*/ 0 h 1208403"/>
                  <a:gd name="connsiteX4" fmla="*/ 2231093 w 2974791"/>
                  <a:gd name="connsiteY4" fmla="*/ 0 h 1208403"/>
                  <a:gd name="connsiteX5" fmla="*/ 2974791 w 2974791"/>
                  <a:gd name="connsiteY5" fmla="*/ 0 h 1208403"/>
                  <a:gd name="connsiteX6" fmla="*/ 2974791 w 2974791"/>
                  <a:gd name="connsiteY6" fmla="*/ 378633 h 1208403"/>
                  <a:gd name="connsiteX7" fmla="*/ 2974791 w 2974791"/>
                  <a:gd name="connsiteY7" fmla="*/ 769350 h 1208403"/>
                  <a:gd name="connsiteX8" fmla="*/ 2974791 w 2974791"/>
                  <a:gd name="connsiteY8" fmla="*/ 1208403 h 1208403"/>
                  <a:gd name="connsiteX9" fmla="*/ 2469077 w 2974791"/>
                  <a:gd name="connsiteY9" fmla="*/ 1208403 h 1208403"/>
                  <a:gd name="connsiteX10" fmla="*/ 1874118 w 2974791"/>
                  <a:gd name="connsiteY10" fmla="*/ 1208403 h 1208403"/>
                  <a:gd name="connsiteX11" fmla="*/ 1338656 w 2974791"/>
                  <a:gd name="connsiteY11" fmla="*/ 1208403 h 1208403"/>
                  <a:gd name="connsiteX12" fmla="*/ 684202 w 2974791"/>
                  <a:gd name="connsiteY12" fmla="*/ 1208403 h 1208403"/>
                  <a:gd name="connsiteX13" fmla="*/ 0 w 2974791"/>
                  <a:gd name="connsiteY13" fmla="*/ 1208403 h 1208403"/>
                  <a:gd name="connsiteX14" fmla="*/ 0 w 2974791"/>
                  <a:gd name="connsiteY14" fmla="*/ 817686 h 1208403"/>
                  <a:gd name="connsiteX15" fmla="*/ 0 w 2974791"/>
                  <a:gd name="connsiteY15" fmla="*/ 439053 h 1208403"/>
                  <a:gd name="connsiteX16" fmla="*/ 0 w 2974791"/>
                  <a:gd name="connsiteY16" fmla="*/ 0 h 120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74791" h="1208403" fill="none" extrusionOk="0">
                    <a:moveTo>
                      <a:pt x="0" y="0"/>
                    </a:moveTo>
                    <a:cubicBezTo>
                      <a:pt x="234300" y="-45037"/>
                      <a:pt x="424073" y="4617"/>
                      <a:pt x="594958" y="0"/>
                    </a:cubicBezTo>
                    <a:cubicBezTo>
                      <a:pt x="765843" y="-4617"/>
                      <a:pt x="969078" y="57004"/>
                      <a:pt x="1130421" y="0"/>
                    </a:cubicBezTo>
                    <a:cubicBezTo>
                      <a:pt x="1291764" y="-57004"/>
                      <a:pt x="1406546" y="31520"/>
                      <a:pt x="1665883" y="0"/>
                    </a:cubicBezTo>
                    <a:cubicBezTo>
                      <a:pt x="1925220" y="-31520"/>
                      <a:pt x="1989703" y="2411"/>
                      <a:pt x="2231093" y="0"/>
                    </a:cubicBezTo>
                    <a:cubicBezTo>
                      <a:pt x="2472483" y="-2411"/>
                      <a:pt x="2756317" y="81123"/>
                      <a:pt x="2974791" y="0"/>
                    </a:cubicBezTo>
                    <a:cubicBezTo>
                      <a:pt x="2987118" y="174217"/>
                      <a:pt x="2955881" y="289427"/>
                      <a:pt x="2974791" y="378633"/>
                    </a:cubicBezTo>
                    <a:cubicBezTo>
                      <a:pt x="2993701" y="467839"/>
                      <a:pt x="2949304" y="606323"/>
                      <a:pt x="2974791" y="769350"/>
                    </a:cubicBezTo>
                    <a:cubicBezTo>
                      <a:pt x="3000278" y="932377"/>
                      <a:pt x="2937035" y="1091984"/>
                      <a:pt x="2974791" y="1208403"/>
                    </a:cubicBezTo>
                    <a:cubicBezTo>
                      <a:pt x="2849293" y="1263221"/>
                      <a:pt x="2670474" y="1166923"/>
                      <a:pt x="2469077" y="1208403"/>
                    </a:cubicBezTo>
                    <a:cubicBezTo>
                      <a:pt x="2267680" y="1249883"/>
                      <a:pt x="2107478" y="1170849"/>
                      <a:pt x="1874118" y="1208403"/>
                    </a:cubicBezTo>
                    <a:cubicBezTo>
                      <a:pt x="1640758" y="1245957"/>
                      <a:pt x="1535577" y="1202374"/>
                      <a:pt x="1338656" y="1208403"/>
                    </a:cubicBezTo>
                    <a:cubicBezTo>
                      <a:pt x="1141735" y="1214432"/>
                      <a:pt x="974448" y="1186589"/>
                      <a:pt x="684202" y="1208403"/>
                    </a:cubicBezTo>
                    <a:cubicBezTo>
                      <a:pt x="393956" y="1230217"/>
                      <a:pt x="173638" y="1196504"/>
                      <a:pt x="0" y="1208403"/>
                    </a:cubicBezTo>
                    <a:cubicBezTo>
                      <a:pt x="-8859" y="1125901"/>
                      <a:pt x="33980" y="911566"/>
                      <a:pt x="0" y="817686"/>
                    </a:cubicBezTo>
                    <a:cubicBezTo>
                      <a:pt x="-33980" y="723806"/>
                      <a:pt x="8403" y="593523"/>
                      <a:pt x="0" y="439053"/>
                    </a:cubicBezTo>
                    <a:cubicBezTo>
                      <a:pt x="-8403" y="284583"/>
                      <a:pt x="23606" y="157284"/>
                      <a:pt x="0" y="0"/>
                    </a:cubicBezTo>
                    <a:close/>
                  </a:path>
                  <a:path w="2974791" h="1208403" stroke="0" extrusionOk="0">
                    <a:moveTo>
                      <a:pt x="0" y="0"/>
                    </a:moveTo>
                    <a:cubicBezTo>
                      <a:pt x="151655" y="-66063"/>
                      <a:pt x="322357" y="8836"/>
                      <a:pt x="565210" y="0"/>
                    </a:cubicBezTo>
                    <a:cubicBezTo>
                      <a:pt x="808063" y="-8836"/>
                      <a:pt x="882194" y="45904"/>
                      <a:pt x="1100673" y="0"/>
                    </a:cubicBezTo>
                    <a:cubicBezTo>
                      <a:pt x="1319152" y="-45904"/>
                      <a:pt x="1506125" y="41842"/>
                      <a:pt x="1755127" y="0"/>
                    </a:cubicBezTo>
                    <a:cubicBezTo>
                      <a:pt x="2004129" y="-41842"/>
                      <a:pt x="2119745" y="11648"/>
                      <a:pt x="2290589" y="0"/>
                    </a:cubicBezTo>
                    <a:cubicBezTo>
                      <a:pt x="2461433" y="-11648"/>
                      <a:pt x="2730739" y="10322"/>
                      <a:pt x="2974791" y="0"/>
                    </a:cubicBezTo>
                    <a:cubicBezTo>
                      <a:pt x="2984340" y="82251"/>
                      <a:pt x="2936056" y="292595"/>
                      <a:pt x="2974791" y="390717"/>
                    </a:cubicBezTo>
                    <a:cubicBezTo>
                      <a:pt x="3013526" y="488839"/>
                      <a:pt x="2947686" y="587683"/>
                      <a:pt x="2974791" y="769350"/>
                    </a:cubicBezTo>
                    <a:cubicBezTo>
                      <a:pt x="3001896" y="951017"/>
                      <a:pt x="2953176" y="1055240"/>
                      <a:pt x="2974791" y="1208403"/>
                    </a:cubicBezTo>
                    <a:cubicBezTo>
                      <a:pt x="2830805" y="1262943"/>
                      <a:pt x="2541920" y="1202157"/>
                      <a:pt x="2409581" y="1208403"/>
                    </a:cubicBezTo>
                    <a:cubicBezTo>
                      <a:pt x="2277242" y="1214649"/>
                      <a:pt x="2019870" y="1172925"/>
                      <a:pt x="1814623" y="1208403"/>
                    </a:cubicBezTo>
                    <a:cubicBezTo>
                      <a:pt x="1609376" y="1243881"/>
                      <a:pt x="1463551" y="1152556"/>
                      <a:pt x="1279160" y="1208403"/>
                    </a:cubicBezTo>
                    <a:cubicBezTo>
                      <a:pt x="1094769" y="1264250"/>
                      <a:pt x="964091" y="1145778"/>
                      <a:pt x="684202" y="1208403"/>
                    </a:cubicBezTo>
                    <a:cubicBezTo>
                      <a:pt x="404313" y="1271028"/>
                      <a:pt x="223692" y="1126588"/>
                      <a:pt x="0" y="1208403"/>
                    </a:cubicBezTo>
                    <a:cubicBezTo>
                      <a:pt x="-33777" y="1073450"/>
                      <a:pt x="42012" y="987067"/>
                      <a:pt x="0" y="829770"/>
                    </a:cubicBezTo>
                    <a:cubicBezTo>
                      <a:pt x="-42012" y="672473"/>
                      <a:pt x="8038" y="549895"/>
                      <a:pt x="0" y="414885"/>
                    </a:cubicBezTo>
                    <a:cubicBezTo>
                      <a:pt x="-8038" y="279876"/>
                      <a:pt x="29739" y="138149"/>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i="0" smtClean="0">
                              <a:latin typeface="Cambria Math" panose="02040503050406030204" pitchFamily="18" charset="0"/>
                            </a:rPr>
                            <m:t>Δ</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𝑆</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den>
                      </m:f>
                      <m:r>
                        <a:rPr lang="en-US" sz="2400" b="0" i="1" smtClean="0">
                          <a:latin typeface="Cambria Math" panose="02040503050406030204" pitchFamily="18" charset="0"/>
                        </a:rPr>
                        <m:t>𝑆</m:t>
                      </m:r>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m:t>
                              </m:r>
                            </m:e>
                            <m:sup>
                              <m:r>
                                <a:rPr lang="en-US" sz="2400" i="1">
                                  <a:latin typeface="Cambria Math" panose="02040503050406030204" pitchFamily="18" charset="0"/>
                                </a:rPr>
                                <m:t>2</m:t>
                              </m:r>
                            </m:sup>
                          </m:sSup>
                        </m:num>
                        <m:den>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r>
                                <a:rPr lang="en-US" sz="2400" i="1">
                                  <a:latin typeface="Cambria Math" panose="02040503050406030204" pitchFamily="18" charset="0"/>
                                </a:rPr>
                                <m:t>2</m:t>
                              </m:r>
                            </m:sup>
                          </m:sSup>
                        </m:den>
                      </m:f>
                      <m:r>
                        <a:rPr lang="en-US" sz="2400" i="1">
                          <a:latin typeface="Cambria Math" panose="02040503050406030204" pitchFamily="18" charset="0"/>
                        </a:rPr>
                        <m:t>𝑆</m:t>
                      </m:r>
                    </m:oMath>
                  </m:oMathPara>
                </a14:m>
                <a:endParaRPr lang="en-US" sz="2400" dirty="0"/>
              </a:p>
            </p:txBody>
          </p:sp>
        </mc:Choice>
        <mc:Fallback xmlns="">
          <p:sp>
            <p:nvSpPr>
              <p:cNvPr id="10" name="Rectangle 9">
                <a:extLst>
                  <a:ext uri="{FF2B5EF4-FFF2-40B4-BE49-F238E27FC236}">
                    <a16:creationId xmlns:a16="http://schemas.microsoft.com/office/drawing/2014/main" id="{426F5A53-DB67-47E3-A3CD-5CA148E87614}"/>
                  </a:ext>
                </a:extLst>
              </p:cNvPr>
              <p:cNvSpPr>
                <a:spLocks noRot="1" noChangeAspect="1" noMove="1" noResize="1" noEditPoints="1" noAdjustHandles="1" noChangeArrowheads="1" noChangeShapeType="1" noTextEdit="1"/>
              </p:cNvSpPr>
              <p:nvPr/>
            </p:nvSpPr>
            <p:spPr>
              <a:xfrm>
                <a:off x="4351041" y="2373473"/>
                <a:ext cx="2974791" cy="1208403"/>
              </a:xfrm>
              <a:prstGeom prst="rect">
                <a:avLst/>
              </a:prstGeom>
              <a:blipFill>
                <a:blip r:embed="rId3"/>
                <a:stretch>
                  <a:fillRect/>
                </a:stretch>
              </a:blipFill>
              <a:ln>
                <a:extLst>
                  <a:ext uri="{C807C97D-BFC1-408E-A445-0C87EB9F89A2}">
                    <ask:lineSketchStyleProps xmlns:ask="http://schemas.microsoft.com/office/drawing/2018/sketchyshapes" sd="920769958">
                      <a:custGeom>
                        <a:avLst/>
                        <a:gdLst>
                          <a:gd name="connsiteX0" fmla="*/ 0 w 2974791"/>
                          <a:gd name="connsiteY0" fmla="*/ 0 h 1208403"/>
                          <a:gd name="connsiteX1" fmla="*/ 594958 w 2974791"/>
                          <a:gd name="connsiteY1" fmla="*/ 0 h 1208403"/>
                          <a:gd name="connsiteX2" fmla="*/ 1130421 w 2974791"/>
                          <a:gd name="connsiteY2" fmla="*/ 0 h 1208403"/>
                          <a:gd name="connsiteX3" fmla="*/ 1665883 w 2974791"/>
                          <a:gd name="connsiteY3" fmla="*/ 0 h 1208403"/>
                          <a:gd name="connsiteX4" fmla="*/ 2231093 w 2974791"/>
                          <a:gd name="connsiteY4" fmla="*/ 0 h 1208403"/>
                          <a:gd name="connsiteX5" fmla="*/ 2974791 w 2974791"/>
                          <a:gd name="connsiteY5" fmla="*/ 0 h 1208403"/>
                          <a:gd name="connsiteX6" fmla="*/ 2974791 w 2974791"/>
                          <a:gd name="connsiteY6" fmla="*/ 378633 h 1208403"/>
                          <a:gd name="connsiteX7" fmla="*/ 2974791 w 2974791"/>
                          <a:gd name="connsiteY7" fmla="*/ 769350 h 1208403"/>
                          <a:gd name="connsiteX8" fmla="*/ 2974791 w 2974791"/>
                          <a:gd name="connsiteY8" fmla="*/ 1208403 h 1208403"/>
                          <a:gd name="connsiteX9" fmla="*/ 2469077 w 2974791"/>
                          <a:gd name="connsiteY9" fmla="*/ 1208403 h 1208403"/>
                          <a:gd name="connsiteX10" fmla="*/ 1874118 w 2974791"/>
                          <a:gd name="connsiteY10" fmla="*/ 1208403 h 1208403"/>
                          <a:gd name="connsiteX11" fmla="*/ 1338656 w 2974791"/>
                          <a:gd name="connsiteY11" fmla="*/ 1208403 h 1208403"/>
                          <a:gd name="connsiteX12" fmla="*/ 684202 w 2974791"/>
                          <a:gd name="connsiteY12" fmla="*/ 1208403 h 1208403"/>
                          <a:gd name="connsiteX13" fmla="*/ 0 w 2974791"/>
                          <a:gd name="connsiteY13" fmla="*/ 1208403 h 1208403"/>
                          <a:gd name="connsiteX14" fmla="*/ 0 w 2974791"/>
                          <a:gd name="connsiteY14" fmla="*/ 817686 h 1208403"/>
                          <a:gd name="connsiteX15" fmla="*/ 0 w 2974791"/>
                          <a:gd name="connsiteY15" fmla="*/ 439053 h 1208403"/>
                          <a:gd name="connsiteX16" fmla="*/ 0 w 2974791"/>
                          <a:gd name="connsiteY16" fmla="*/ 0 h 120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74791" h="1208403" fill="none" extrusionOk="0">
                            <a:moveTo>
                              <a:pt x="0" y="0"/>
                            </a:moveTo>
                            <a:cubicBezTo>
                              <a:pt x="234300" y="-45037"/>
                              <a:pt x="424073" y="4617"/>
                              <a:pt x="594958" y="0"/>
                            </a:cubicBezTo>
                            <a:cubicBezTo>
                              <a:pt x="765843" y="-4617"/>
                              <a:pt x="969078" y="57004"/>
                              <a:pt x="1130421" y="0"/>
                            </a:cubicBezTo>
                            <a:cubicBezTo>
                              <a:pt x="1291764" y="-57004"/>
                              <a:pt x="1406546" y="31520"/>
                              <a:pt x="1665883" y="0"/>
                            </a:cubicBezTo>
                            <a:cubicBezTo>
                              <a:pt x="1925220" y="-31520"/>
                              <a:pt x="1989703" y="2411"/>
                              <a:pt x="2231093" y="0"/>
                            </a:cubicBezTo>
                            <a:cubicBezTo>
                              <a:pt x="2472483" y="-2411"/>
                              <a:pt x="2756317" y="81123"/>
                              <a:pt x="2974791" y="0"/>
                            </a:cubicBezTo>
                            <a:cubicBezTo>
                              <a:pt x="2987118" y="174217"/>
                              <a:pt x="2955881" y="289427"/>
                              <a:pt x="2974791" y="378633"/>
                            </a:cubicBezTo>
                            <a:cubicBezTo>
                              <a:pt x="2993701" y="467839"/>
                              <a:pt x="2949304" y="606323"/>
                              <a:pt x="2974791" y="769350"/>
                            </a:cubicBezTo>
                            <a:cubicBezTo>
                              <a:pt x="3000278" y="932377"/>
                              <a:pt x="2937035" y="1091984"/>
                              <a:pt x="2974791" y="1208403"/>
                            </a:cubicBezTo>
                            <a:cubicBezTo>
                              <a:pt x="2849293" y="1263221"/>
                              <a:pt x="2670474" y="1166923"/>
                              <a:pt x="2469077" y="1208403"/>
                            </a:cubicBezTo>
                            <a:cubicBezTo>
                              <a:pt x="2267680" y="1249883"/>
                              <a:pt x="2107478" y="1170849"/>
                              <a:pt x="1874118" y="1208403"/>
                            </a:cubicBezTo>
                            <a:cubicBezTo>
                              <a:pt x="1640758" y="1245957"/>
                              <a:pt x="1535577" y="1202374"/>
                              <a:pt x="1338656" y="1208403"/>
                            </a:cubicBezTo>
                            <a:cubicBezTo>
                              <a:pt x="1141735" y="1214432"/>
                              <a:pt x="974448" y="1186589"/>
                              <a:pt x="684202" y="1208403"/>
                            </a:cubicBezTo>
                            <a:cubicBezTo>
                              <a:pt x="393956" y="1230217"/>
                              <a:pt x="173638" y="1196504"/>
                              <a:pt x="0" y="1208403"/>
                            </a:cubicBezTo>
                            <a:cubicBezTo>
                              <a:pt x="-8859" y="1125901"/>
                              <a:pt x="33980" y="911566"/>
                              <a:pt x="0" y="817686"/>
                            </a:cubicBezTo>
                            <a:cubicBezTo>
                              <a:pt x="-33980" y="723806"/>
                              <a:pt x="8403" y="593523"/>
                              <a:pt x="0" y="439053"/>
                            </a:cubicBezTo>
                            <a:cubicBezTo>
                              <a:pt x="-8403" y="284583"/>
                              <a:pt x="23606" y="157284"/>
                              <a:pt x="0" y="0"/>
                            </a:cubicBezTo>
                            <a:close/>
                          </a:path>
                          <a:path w="2974791" h="1208403" stroke="0" extrusionOk="0">
                            <a:moveTo>
                              <a:pt x="0" y="0"/>
                            </a:moveTo>
                            <a:cubicBezTo>
                              <a:pt x="151655" y="-66063"/>
                              <a:pt x="322357" y="8836"/>
                              <a:pt x="565210" y="0"/>
                            </a:cubicBezTo>
                            <a:cubicBezTo>
                              <a:pt x="808063" y="-8836"/>
                              <a:pt x="882194" y="45904"/>
                              <a:pt x="1100673" y="0"/>
                            </a:cubicBezTo>
                            <a:cubicBezTo>
                              <a:pt x="1319152" y="-45904"/>
                              <a:pt x="1506125" y="41842"/>
                              <a:pt x="1755127" y="0"/>
                            </a:cubicBezTo>
                            <a:cubicBezTo>
                              <a:pt x="2004129" y="-41842"/>
                              <a:pt x="2119745" y="11648"/>
                              <a:pt x="2290589" y="0"/>
                            </a:cubicBezTo>
                            <a:cubicBezTo>
                              <a:pt x="2461433" y="-11648"/>
                              <a:pt x="2730739" y="10322"/>
                              <a:pt x="2974791" y="0"/>
                            </a:cubicBezTo>
                            <a:cubicBezTo>
                              <a:pt x="2984340" y="82251"/>
                              <a:pt x="2936056" y="292595"/>
                              <a:pt x="2974791" y="390717"/>
                            </a:cubicBezTo>
                            <a:cubicBezTo>
                              <a:pt x="3013526" y="488839"/>
                              <a:pt x="2947686" y="587683"/>
                              <a:pt x="2974791" y="769350"/>
                            </a:cubicBezTo>
                            <a:cubicBezTo>
                              <a:pt x="3001896" y="951017"/>
                              <a:pt x="2953176" y="1055240"/>
                              <a:pt x="2974791" y="1208403"/>
                            </a:cubicBezTo>
                            <a:cubicBezTo>
                              <a:pt x="2830805" y="1262943"/>
                              <a:pt x="2541920" y="1202157"/>
                              <a:pt x="2409581" y="1208403"/>
                            </a:cubicBezTo>
                            <a:cubicBezTo>
                              <a:pt x="2277242" y="1214649"/>
                              <a:pt x="2019870" y="1172925"/>
                              <a:pt x="1814623" y="1208403"/>
                            </a:cubicBezTo>
                            <a:cubicBezTo>
                              <a:pt x="1609376" y="1243881"/>
                              <a:pt x="1463551" y="1152556"/>
                              <a:pt x="1279160" y="1208403"/>
                            </a:cubicBezTo>
                            <a:cubicBezTo>
                              <a:pt x="1094769" y="1264250"/>
                              <a:pt x="964091" y="1145778"/>
                              <a:pt x="684202" y="1208403"/>
                            </a:cubicBezTo>
                            <a:cubicBezTo>
                              <a:pt x="404313" y="1271028"/>
                              <a:pt x="223692" y="1126588"/>
                              <a:pt x="0" y="1208403"/>
                            </a:cubicBezTo>
                            <a:cubicBezTo>
                              <a:pt x="-33777" y="1073450"/>
                              <a:pt x="42012" y="987067"/>
                              <a:pt x="0" y="829770"/>
                            </a:cubicBezTo>
                            <a:cubicBezTo>
                              <a:pt x="-42012" y="672473"/>
                              <a:pt x="8038" y="549895"/>
                              <a:pt x="0" y="414885"/>
                            </a:cubicBezTo>
                            <a:cubicBezTo>
                              <a:pt x="-8038" y="279876"/>
                              <a:pt x="29739" y="138149"/>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E5FEDC8-191D-4020-8183-14C8E629AB17}"/>
                  </a:ext>
                </a:extLst>
              </p:cNvPr>
              <p:cNvSpPr/>
              <p:nvPr/>
            </p:nvSpPr>
            <p:spPr>
              <a:xfrm>
                <a:off x="4351042" y="3762215"/>
                <a:ext cx="2974790" cy="937790"/>
              </a:xfrm>
              <a:custGeom>
                <a:avLst/>
                <a:gdLst>
                  <a:gd name="connsiteX0" fmla="*/ 0 w 2974790"/>
                  <a:gd name="connsiteY0" fmla="*/ 0 h 937790"/>
                  <a:gd name="connsiteX1" fmla="*/ 624706 w 2974790"/>
                  <a:gd name="connsiteY1" fmla="*/ 0 h 937790"/>
                  <a:gd name="connsiteX2" fmla="*/ 1249412 w 2974790"/>
                  <a:gd name="connsiteY2" fmla="*/ 0 h 937790"/>
                  <a:gd name="connsiteX3" fmla="*/ 1903866 w 2974790"/>
                  <a:gd name="connsiteY3" fmla="*/ 0 h 937790"/>
                  <a:gd name="connsiteX4" fmla="*/ 2439328 w 2974790"/>
                  <a:gd name="connsiteY4" fmla="*/ 0 h 937790"/>
                  <a:gd name="connsiteX5" fmla="*/ 2974790 w 2974790"/>
                  <a:gd name="connsiteY5" fmla="*/ 0 h 937790"/>
                  <a:gd name="connsiteX6" fmla="*/ 2974790 w 2974790"/>
                  <a:gd name="connsiteY6" fmla="*/ 459517 h 937790"/>
                  <a:gd name="connsiteX7" fmla="*/ 2974790 w 2974790"/>
                  <a:gd name="connsiteY7" fmla="*/ 937790 h 937790"/>
                  <a:gd name="connsiteX8" fmla="*/ 2439328 w 2974790"/>
                  <a:gd name="connsiteY8" fmla="*/ 937790 h 937790"/>
                  <a:gd name="connsiteX9" fmla="*/ 1874118 w 2974790"/>
                  <a:gd name="connsiteY9" fmla="*/ 937790 h 937790"/>
                  <a:gd name="connsiteX10" fmla="*/ 1368403 w 2974790"/>
                  <a:gd name="connsiteY10" fmla="*/ 937790 h 937790"/>
                  <a:gd name="connsiteX11" fmla="*/ 743698 w 2974790"/>
                  <a:gd name="connsiteY11" fmla="*/ 937790 h 937790"/>
                  <a:gd name="connsiteX12" fmla="*/ 0 w 2974790"/>
                  <a:gd name="connsiteY12" fmla="*/ 937790 h 937790"/>
                  <a:gd name="connsiteX13" fmla="*/ 0 w 2974790"/>
                  <a:gd name="connsiteY13" fmla="*/ 487651 h 937790"/>
                  <a:gd name="connsiteX14" fmla="*/ 0 w 2974790"/>
                  <a:gd name="connsiteY14" fmla="*/ 0 h 93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4790" h="937790" fill="none" extrusionOk="0">
                    <a:moveTo>
                      <a:pt x="0" y="0"/>
                    </a:moveTo>
                    <a:cubicBezTo>
                      <a:pt x="181081" y="-63323"/>
                      <a:pt x="463421" y="27947"/>
                      <a:pt x="624706" y="0"/>
                    </a:cubicBezTo>
                    <a:cubicBezTo>
                      <a:pt x="785991" y="-27947"/>
                      <a:pt x="990417" y="18218"/>
                      <a:pt x="1249412" y="0"/>
                    </a:cubicBezTo>
                    <a:cubicBezTo>
                      <a:pt x="1508407" y="-18218"/>
                      <a:pt x="1578636" y="39743"/>
                      <a:pt x="1903866" y="0"/>
                    </a:cubicBezTo>
                    <a:cubicBezTo>
                      <a:pt x="2229096" y="-39743"/>
                      <a:pt x="2282892" y="59642"/>
                      <a:pt x="2439328" y="0"/>
                    </a:cubicBezTo>
                    <a:cubicBezTo>
                      <a:pt x="2595764" y="-59642"/>
                      <a:pt x="2715453" y="31520"/>
                      <a:pt x="2974790" y="0"/>
                    </a:cubicBezTo>
                    <a:cubicBezTo>
                      <a:pt x="3027862" y="159657"/>
                      <a:pt x="2955908" y="340614"/>
                      <a:pt x="2974790" y="459517"/>
                    </a:cubicBezTo>
                    <a:cubicBezTo>
                      <a:pt x="2993672" y="578420"/>
                      <a:pt x="2955656" y="731966"/>
                      <a:pt x="2974790" y="937790"/>
                    </a:cubicBezTo>
                    <a:cubicBezTo>
                      <a:pt x="2742205" y="986496"/>
                      <a:pt x="2674089" y="902306"/>
                      <a:pt x="2439328" y="937790"/>
                    </a:cubicBezTo>
                    <a:cubicBezTo>
                      <a:pt x="2204567" y="973274"/>
                      <a:pt x="2115816" y="918928"/>
                      <a:pt x="1874118" y="937790"/>
                    </a:cubicBezTo>
                    <a:cubicBezTo>
                      <a:pt x="1632420" y="956652"/>
                      <a:pt x="1609358" y="897655"/>
                      <a:pt x="1368403" y="937790"/>
                    </a:cubicBezTo>
                    <a:cubicBezTo>
                      <a:pt x="1127449" y="977925"/>
                      <a:pt x="1020774" y="885970"/>
                      <a:pt x="743698" y="937790"/>
                    </a:cubicBezTo>
                    <a:cubicBezTo>
                      <a:pt x="466622" y="989610"/>
                      <a:pt x="262405" y="880082"/>
                      <a:pt x="0" y="937790"/>
                    </a:cubicBezTo>
                    <a:cubicBezTo>
                      <a:pt x="-16321" y="717155"/>
                      <a:pt x="2621" y="593327"/>
                      <a:pt x="0" y="487651"/>
                    </a:cubicBezTo>
                    <a:cubicBezTo>
                      <a:pt x="-2621" y="381975"/>
                      <a:pt x="6710" y="229661"/>
                      <a:pt x="0" y="0"/>
                    </a:cubicBezTo>
                    <a:close/>
                  </a:path>
                  <a:path w="2974790" h="937790" stroke="0" extrusionOk="0">
                    <a:moveTo>
                      <a:pt x="0" y="0"/>
                    </a:moveTo>
                    <a:cubicBezTo>
                      <a:pt x="151655" y="-66063"/>
                      <a:pt x="322357" y="8836"/>
                      <a:pt x="565210" y="0"/>
                    </a:cubicBezTo>
                    <a:cubicBezTo>
                      <a:pt x="808063" y="-8836"/>
                      <a:pt x="883708" y="48686"/>
                      <a:pt x="1100672" y="0"/>
                    </a:cubicBezTo>
                    <a:cubicBezTo>
                      <a:pt x="1317636" y="-48686"/>
                      <a:pt x="1506124" y="41842"/>
                      <a:pt x="1755126" y="0"/>
                    </a:cubicBezTo>
                    <a:cubicBezTo>
                      <a:pt x="2004128" y="-41842"/>
                      <a:pt x="2119744" y="11648"/>
                      <a:pt x="2290588" y="0"/>
                    </a:cubicBezTo>
                    <a:cubicBezTo>
                      <a:pt x="2461432" y="-11648"/>
                      <a:pt x="2730738" y="10322"/>
                      <a:pt x="2974790" y="0"/>
                    </a:cubicBezTo>
                    <a:cubicBezTo>
                      <a:pt x="3008329" y="207859"/>
                      <a:pt x="2927477" y="251198"/>
                      <a:pt x="2974790" y="459517"/>
                    </a:cubicBezTo>
                    <a:cubicBezTo>
                      <a:pt x="3022103" y="667836"/>
                      <a:pt x="2950433" y="785968"/>
                      <a:pt x="2974790" y="937790"/>
                    </a:cubicBezTo>
                    <a:cubicBezTo>
                      <a:pt x="2762441" y="999081"/>
                      <a:pt x="2588866" y="865730"/>
                      <a:pt x="2320336" y="937790"/>
                    </a:cubicBezTo>
                    <a:cubicBezTo>
                      <a:pt x="2051806" y="1009850"/>
                      <a:pt x="1887465" y="931544"/>
                      <a:pt x="1755126" y="937790"/>
                    </a:cubicBezTo>
                    <a:cubicBezTo>
                      <a:pt x="1622787" y="944036"/>
                      <a:pt x="1365415" y="902312"/>
                      <a:pt x="1160168" y="937790"/>
                    </a:cubicBezTo>
                    <a:cubicBezTo>
                      <a:pt x="954921" y="973268"/>
                      <a:pt x="803224" y="878283"/>
                      <a:pt x="624706" y="937790"/>
                    </a:cubicBezTo>
                    <a:cubicBezTo>
                      <a:pt x="446188" y="997297"/>
                      <a:pt x="231949" y="868656"/>
                      <a:pt x="0" y="937790"/>
                    </a:cubicBezTo>
                    <a:cubicBezTo>
                      <a:pt x="-8381" y="838735"/>
                      <a:pt x="12330" y="690156"/>
                      <a:pt x="0" y="450139"/>
                    </a:cubicBezTo>
                    <a:cubicBezTo>
                      <a:pt x="-12330" y="210122"/>
                      <a:pt x="19926" y="193266"/>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i="0" smtClean="0">
                              <a:latin typeface="Cambria Math" panose="02040503050406030204" pitchFamily="18" charset="0"/>
                            </a:rPr>
                            <m:t>Δ</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𝑆</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Δ</m:t>
                          </m:r>
                        </m:e>
                        <m:sup>
                          <m:r>
                            <a:rPr lang="en-US" sz="2400" b="0" i="1" smtClean="0">
                              <a:latin typeface="Cambria Math" panose="02040503050406030204" pitchFamily="18" charset="0"/>
                            </a:rPr>
                            <m:t>2</m:t>
                          </m:r>
                        </m:sup>
                      </m:sSup>
                      <m:d>
                        <m:dPr>
                          <m:ctrlPr>
                            <a:rPr lang="en-US" sz="2400" b="0" i="1" smtClean="0">
                              <a:latin typeface="Cambria Math" panose="02040503050406030204" pitchFamily="18" charset="0"/>
                            </a:rPr>
                          </m:ctrlPr>
                        </m:dPr>
                        <m:e>
                          <m:r>
                            <a:rPr lang="en-US" sz="2400" i="1">
                              <a:latin typeface="Cambria Math" panose="02040503050406030204" pitchFamily="18" charset="0"/>
                            </a:rPr>
                            <m:t>𝑔</m:t>
                          </m:r>
                          <m:r>
                            <a:rPr lang="en-US" sz="2400" i="1">
                              <a:latin typeface="Cambria Math" panose="02040503050406030204" pitchFamily="18" charset="0"/>
                            </a:rPr>
                            <m:t>∗</m:t>
                          </m:r>
                          <m:r>
                            <a:rPr lang="en-US" sz="2400" i="1">
                              <a:latin typeface="Cambria Math" panose="02040503050406030204" pitchFamily="18" charset="0"/>
                            </a:rPr>
                            <m:t>𝐼</m:t>
                          </m:r>
                        </m:e>
                      </m:d>
                    </m:oMath>
                  </m:oMathPara>
                </a14:m>
                <a:endParaRPr lang="en-US" sz="2400" dirty="0"/>
              </a:p>
            </p:txBody>
          </p:sp>
        </mc:Choice>
        <mc:Fallback xmlns="">
          <p:sp>
            <p:nvSpPr>
              <p:cNvPr id="12" name="Rectangle 11">
                <a:extLst>
                  <a:ext uri="{FF2B5EF4-FFF2-40B4-BE49-F238E27FC236}">
                    <a16:creationId xmlns:a16="http://schemas.microsoft.com/office/drawing/2014/main" id="{2E5FEDC8-191D-4020-8183-14C8E629AB17}"/>
                  </a:ext>
                </a:extLst>
              </p:cNvPr>
              <p:cNvSpPr>
                <a:spLocks noRot="1" noChangeAspect="1" noMove="1" noResize="1" noEditPoints="1" noAdjustHandles="1" noChangeArrowheads="1" noChangeShapeType="1" noTextEdit="1"/>
              </p:cNvSpPr>
              <p:nvPr/>
            </p:nvSpPr>
            <p:spPr>
              <a:xfrm>
                <a:off x="4351042" y="3762215"/>
                <a:ext cx="2974790" cy="937790"/>
              </a:xfrm>
              <a:prstGeom prst="rect">
                <a:avLst/>
              </a:prstGeom>
              <a:blipFill>
                <a:blip r:embed="rId4"/>
                <a:stretch>
                  <a:fillRect/>
                </a:stretch>
              </a:blipFill>
              <a:ln>
                <a:extLst>
                  <a:ext uri="{C807C97D-BFC1-408E-A445-0C87EB9F89A2}">
                    <ask:lineSketchStyleProps xmlns:ask="http://schemas.microsoft.com/office/drawing/2018/sketchyshapes" sd="920769958">
                      <a:custGeom>
                        <a:avLst/>
                        <a:gdLst>
                          <a:gd name="connsiteX0" fmla="*/ 0 w 2974790"/>
                          <a:gd name="connsiteY0" fmla="*/ 0 h 937790"/>
                          <a:gd name="connsiteX1" fmla="*/ 624706 w 2974790"/>
                          <a:gd name="connsiteY1" fmla="*/ 0 h 937790"/>
                          <a:gd name="connsiteX2" fmla="*/ 1249412 w 2974790"/>
                          <a:gd name="connsiteY2" fmla="*/ 0 h 937790"/>
                          <a:gd name="connsiteX3" fmla="*/ 1903866 w 2974790"/>
                          <a:gd name="connsiteY3" fmla="*/ 0 h 937790"/>
                          <a:gd name="connsiteX4" fmla="*/ 2439328 w 2974790"/>
                          <a:gd name="connsiteY4" fmla="*/ 0 h 937790"/>
                          <a:gd name="connsiteX5" fmla="*/ 2974790 w 2974790"/>
                          <a:gd name="connsiteY5" fmla="*/ 0 h 937790"/>
                          <a:gd name="connsiteX6" fmla="*/ 2974790 w 2974790"/>
                          <a:gd name="connsiteY6" fmla="*/ 459517 h 937790"/>
                          <a:gd name="connsiteX7" fmla="*/ 2974790 w 2974790"/>
                          <a:gd name="connsiteY7" fmla="*/ 937790 h 937790"/>
                          <a:gd name="connsiteX8" fmla="*/ 2439328 w 2974790"/>
                          <a:gd name="connsiteY8" fmla="*/ 937790 h 937790"/>
                          <a:gd name="connsiteX9" fmla="*/ 1874118 w 2974790"/>
                          <a:gd name="connsiteY9" fmla="*/ 937790 h 937790"/>
                          <a:gd name="connsiteX10" fmla="*/ 1368403 w 2974790"/>
                          <a:gd name="connsiteY10" fmla="*/ 937790 h 937790"/>
                          <a:gd name="connsiteX11" fmla="*/ 743698 w 2974790"/>
                          <a:gd name="connsiteY11" fmla="*/ 937790 h 937790"/>
                          <a:gd name="connsiteX12" fmla="*/ 0 w 2974790"/>
                          <a:gd name="connsiteY12" fmla="*/ 937790 h 937790"/>
                          <a:gd name="connsiteX13" fmla="*/ 0 w 2974790"/>
                          <a:gd name="connsiteY13" fmla="*/ 487651 h 937790"/>
                          <a:gd name="connsiteX14" fmla="*/ 0 w 2974790"/>
                          <a:gd name="connsiteY14" fmla="*/ 0 h 93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4790" h="937790" fill="none" extrusionOk="0">
                            <a:moveTo>
                              <a:pt x="0" y="0"/>
                            </a:moveTo>
                            <a:cubicBezTo>
                              <a:pt x="181081" y="-63323"/>
                              <a:pt x="463421" y="27947"/>
                              <a:pt x="624706" y="0"/>
                            </a:cubicBezTo>
                            <a:cubicBezTo>
                              <a:pt x="785991" y="-27947"/>
                              <a:pt x="990417" y="18218"/>
                              <a:pt x="1249412" y="0"/>
                            </a:cubicBezTo>
                            <a:cubicBezTo>
                              <a:pt x="1508407" y="-18218"/>
                              <a:pt x="1578636" y="39743"/>
                              <a:pt x="1903866" y="0"/>
                            </a:cubicBezTo>
                            <a:cubicBezTo>
                              <a:pt x="2229096" y="-39743"/>
                              <a:pt x="2282892" y="59642"/>
                              <a:pt x="2439328" y="0"/>
                            </a:cubicBezTo>
                            <a:cubicBezTo>
                              <a:pt x="2595764" y="-59642"/>
                              <a:pt x="2715453" y="31520"/>
                              <a:pt x="2974790" y="0"/>
                            </a:cubicBezTo>
                            <a:cubicBezTo>
                              <a:pt x="3027862" y="159657"/>
                              <a:pt x="2955908" y="340614"/>
                              <a:pt x="2974790" y="459517"/>
                            </a:cubicBezTo>
                            <a:cubicBezTo>
                              <a:pt x="2993672" y="578420"/>
                              <a:pt x="2955656" y="731966"/>
                              <a:pt x="2974790" y="937790"/>
                            </a:cubicBezTo>
                            <a:cubicBezTo>
                              <a:pt x="2742205" y="986496"/>
                              <a:pt x="2674089" y="902306"/>
                              <a:pt x="2439328" y="937790"/>
                            </a:cubicBezTo>
                            <a:cubicBezTo>
                              <a:pt x="2204567" y="973274"/>
                              <a:pt x="2115816" y="918928"/>
                              <a:pt x="1874118" y="937790"/>
                            </a:cubicBezTo>
                            <a:cubicBezTo>
                              <a:pt x="1632420" y="956652"/>
                              <a:pt x="1609358" y="897655"/>
                              <a:pt x="1368403" y="937790"/>
                            </a:cubicBezTo>
                            <a:cubicBezTo>
                              <a:pt x="1127449" y="977925"/>
                              <a:pt x="1020774" y="885970"/>
                              <a:pt x="743698" y="937790"/>
                            </a:cubicBezTo>
                            <a:cubicBezTo>
                              <a:pt x="466622" y="989610"/>
                              <a:pt x="262405" y="880082"/>
                              <a:pt x="0" y="937790"/>
                            </a:cubicBezTo>
                            <a:cubicBezTo>
                              <a:pt x="-16321" y="717155"/>
                              <a:pt x="2621" y="593327"/>
                              <a:pt x="0" y="487651"/>
                            </a:cubicBezTo>
                            <a:cubicBezTo>
                              <a:pt x="-2621" y="381975"/>
                              <a:pt x="6710" y="229661"/>
                              <a:pt x="0" y="0"/>
                            </a:cubicBezTo>
                            <a:close/>
                          </a:path>
                          <a:path w="2974790" h="937790" stroke="0" extrusionOk="0">
                            <a:moveTo>
                              <a:pt x="0" y="0"/>
                            </a:moveTo>
                            <a:cubicBezTo>
                              <a:pt x="151655" y="-66063"/>
                              <a:pt x="322357" y="8836"/>
                              <a:pt x="565210" y="0"/>
                            </a:cubicBezTo>
                            <a:cubicBezTo>
                              <a:pt x="808063" y="-8836"/>
                              <a:pt x="883708" y="48686"/>
                              <a:pt x="1100672" y="0"/>
                            </a:cubicBezTo>
                            <a:cubicBezTo>
                              <a:pt x="1317636" y="-48686"/>
                              <a:pt x="1506124" y="41842"/>
                              <a:pt x="1755126" y="0"/>
                            </a:cubicBezTo>
                            <a:cubicBezTo>
                              <a:pt x="2004128" y="-41842"/>
                              <a:pt x="2119744" y="11648"/>
                              <a:pt x="2290588" y="0"/>
                            </a:cubicBezTo>
                            <a:cubicBezTo>
                              <a:pt x="2461432" y="-11648"/>
                              <a:pt x="2730738" y="10322"/>
                              <a:pt x="2974790" y="0"/>
                            </a:cubicBezTo>
                            <a:cubicBezTo>
                              <a:pt x="3008329" y="207859"/>
                              <a:pt x="2927477" y="251198"/>
                              <a:pt x="2974790" y="459517"/>
                            </a:cubicBezTo>
                            <a:cubicBezTo>
                              <a:pt x="3022103" y="667836"/>
                              <a:pt x="2950433" y="785968"/>
                              <a:pt x="2974790" y="937790"/>
                            </a:cubicBezTo>
                            <a:cubicBezTo>
                              <a:pt x="2762441" y="999081"/>
                              <a:pt x="2588866" y="865730"/>
                              <a:pt x="2320336" y="937790"/>
                            </a:cubicBezTo>
                            <a:cubicBezTo>
                              <a:pt x="2051806" y="1009850"/>
                              <a:pt x="1887465" y="931544"/>
                              <a:pt x="1755126" y="937790"/>
                            </a:cubicBezTo>
                            <a:cubicBezTo>
                              <a:pt x="1622787" y="944036"/>
                              <a:pt x="1365415" y="902312"/>
                              <a:pt x="1160168" y="937790"/>
                            </a:cubicBezTo>
                            <a:cubicBezTo>
                              <a:pt x="954921" y="973268"/>
                              <a:pt x="803224" y="878283"/>
                              <a:pt x="624706" y="937790"/>
                            </a:cubicBezTo>
                            <a:cubicBezTo>
                              <a:pt x="446188" y="997297"/>
                              <a:pt x="231949" y="868656"/>
                              <a:pt x="0" y="937790"/>
                            </a:cubicBezTo>
                            <a:cubicBezTo>
                              <a:pt x="-8381" y="838735"/>
                              <a:pt x="12330" y="690156"/>
                              <a:pt x="0" y="450139"/>
                            </a:cubicBezTo>
                            <a:cubicBezTo>
                              <a:pt x="-12330" y="210122"/>
                              <a:pt x="19926" y="193266"/>
                              <a:pt x="0" y="0"/>
                            </a:cubicBezTo>
                            <a:close/>
                          </a:path>
                        </a:pathLst>
                      </a:custGeom>
                      <ask:type>
                        <ask:lineSketchScribble/>
                      </ask:type>
                    </ask:lineSketchStyleProps>
                  </a:ext>
                </a:extLst>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5855FD9-DEF3-4832-BF62-EBC5F3F2C335}"/>
                  </a:ext>
                </a:extLst>
              </p:cNvPr>
              <p:cNvSpPr/>
              <p:nvPr/>
            </p:nvSpPr>
            <p:spPr>
              <a:xfrm>
                <a:off x="4351042" y="4880344"/>
                <a:ext cx="2974790" cy="937790"/>
              </a:xfrm>
              <a:custGeom>
                <a:avLst/>
                <a:gdLst>
                  <a:gd name="connsiteX0" fmla="*/ 0 w 2974790"/>
                  <a:gd name="connsiteY0" fmla="*/ 0 h 937790"/>
                  <a:gd name="connsiteX1" fmla="*/ 624706 w 2974790"/>
                  <a:gd name="connsiteY1" fmla="*/ 0 h 937790"/>
                  <a:gd name="connsiteX2" fmla="*/ 1249412 w 2974790"/>
                  <a:gd name="connsiteY2" fmla="*/ 0 h 937790"/>
                  <a:gd name="connsiteX3" fmla="*/ 1903866 w 2974790"/>
                  <a:gd name="connsiteY3" fmla="*/ 0 h 937790"/>
                  <a:gd name="connsiteX4" fmla="*/ 2439328 w 2974790"/>
                  <a:gd name="connsiteY4" fmla="*/ 0 h 937790"/>
                  <a:gd name="connsiteX5" fmla="*/ 2974790 w 2974790"/>
                  <a:gd name="connsiteY5" fmla="*/ 0 h 937790"/>
                  <a:gd name="connsiteX6" fmla="*/ 2974790 w 2974790"/>
                  <a:gd name="connsiteY6" fmla="*/ 459517 h 937790"/>
                  <a:gd name="connsiteX7" fmla="*/ 2974790 w 2974790"/>
                  <a:gd name="connsiteY7" fmla="*/ 937790 h 937790"/>
                  <a:gd name="connsiteX8" fmla="*/ 2439328 w 2974790"/>
                  <a:gd name="connsiteY8" fmla="*/ 937790 h 937790"/>
                  <a:gd name="connsiteX9" fmla="*/ 1874118 w 2974790"/>
                  <a:gd name="connsiteY9" fmla="*/ 937790 h 937790"/>
                  <a:gd name="connsiteX10" fmla="*/ 1368403 w 2974790"/>
                  <a:gd name="connsiteY10" fmla="*/ 937790 h 937790"/>
                  <a:gd name="connsiteX11" fmla="*/ 743698 w 2974790"/>
                  <a:gd name="connsiteY11" fmla="*/ 937790 h 937790"/>
                  <a:gd name="connsiteX12" fmla="*/ 0 w 2974790"/>
                  <a:gd name="connsiteY12" fmla="*/ 937790 h 937790"/>
                  <a:gd name="connsiteX13" fmla="*/ 0 w 2974790"/>
                  <a:gd name="connsiteY13" fmla="*/ 487651 h 937790"/>
                  <a:gd name="connsiteX14" fmla="*/ 0 w 2974790"/>
                  <a:gd name="connsiteY14" fmla="*/ 0 h 93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4790" h="937790" fill="none" extrusionOk="0">
                    <a:moveTo>
                      <a:pt x="0" y="0"/>
                    </a:moveTo>
                    <a:cubicBezTo>
                      <a:pt x="181081" y="-63323"/>
                      <a:pt x="463421" y="27947"/>
                      <a:pt x="624706" y="0"/>
                    </a:cubicBezTo>
                    <a:cubicBezTo>
                      <a:pt x="785991" y="-27947"/>
                      <a:pt x="990417" y="18218"/>
                      <a:pt x="1249412" y="0"/>
                    </a:cubicBezTo>
                    <a:cubicBezTo>
                      <a:pt x="1508407" y="-18218"/>
                      <a:pt x="1578636" y="39743"/>
                      <a:pt x="1903866" y="0"/>
                    </a:cubicBezTo>
                    <a:cubicBezTo>
                      <a:pt x="2229096" y="-39743"/>
                      <a:pt x="2282892" y="59642"/>
                      <a:pt x="2439328" y="0"/>
                    </a:cubicBezTo>
                    <a:cubicBezTo>
                      <a:pt x="2595764" y="-59642"/>
                      <a:pt x="2715453" y="31520"/>
                      <a:pt x="2974790" y="0"/>
                    </a:cubicBezTo>
                    <a:cubicBezTo>
                      <a:pt x="3027862" y="159657"/>
                      <a:pt x="2955908" y="340614"/>
                      <a:pt x="2974790" y="459517"/>
                    </a:cubicBezTo>
                    <a:cubicBezTo>
                      <a:pt x="2993672" y="578420"/>
                      <a:pt x="2955656" y="731966"/>
                      <a:pt x="2974790" y="937790"/>
                    </a:cubicBezTo>
                    <a:cubicBezTo>
                      <a:pt x="2742205" y="986496"/>
                      <a:pt x="2674089" y="902306"/>
                      <a:pt x="2439328" y="937790"/>
                    </a:cubicBezTo>
                    <a:cubicBezTo>
                      <a:pt x="2204567" y="973274"/>
                      <a:pt x="2115816" y="918928"/>
                      <a:pt x="1874118" y="937790"/>
                    </a:cubicBezTo>
                    <a:cubicBezTo>
                      <a:pt x="1632420" y="956652"/>
                      <a:pt x="1609358" y="897655"/>
                      <a:pt x="1368403" y="937790"/>
                    </a:cubicBezTo>
                    <a:cubicBezTo>
                      <a:pt x="1127449" y="977925"/>
                      <a:pt x="1020774" y="885970"/>
                      <a:pt x="743698" y="937790"/>
                    </a:cubicBezTo>
                    <a:cubicBezTo>
                      <a:pt x="466622" y="989610"/>
                      <a:pt x="262405" y="880082"/>
                      <a:pt x="0" y="937790"/>
                    </a:cubicBezTo>
                    <a:cubicBezTo>
                      <a:pt x="-16321" y="717155"/>
                      <a:pt x="2621" y="593327"/>
                      <a:pt x="0" y="487651"/>
                    </a:cubicBezTo>
                    <a:cubicBezTo>
                      <a:pt x="-2621" y="381975"/>
                      <a:pt x="6710" y="229661"/>
                      <a:pt x="0" y="0"/>
                    </a:cubicBezTo>
                    <a:close/>
                  </a:path>
                  <a:path w="2974790" h="937790" stroke="0" extrusionOk="0">
                    <a:moveTo>
                      <a:pt x="0" y="0"/>
                    </a:moveTo>
                    <a:cubicBezTo>
                      <a:pt x="151655" y="-66063"/>
                      <a:pt x="322357" y="8836"/>
                      <a:pt x="565210" y="0"/>
                    </a:cubicBezTo>
                    <a:cubicBezTo>
                      <a:pt x="808063" y="-8836"/>
                      <a:pt x="883708" y="48686"/>
                      <a:pt x="1100672" y="0"/>
                    </a:cubicBezTo>
                    <a:cubicBezTo>
                      <a:pt x="1317636" y="-48686"/>
                      <a:pt x="1506124" y="41842"/>
                      <a:pt x="1755126" y="0"/>
                    </a:cubicBezTo>
                    <a:cubicBezTo>
                      <a:pt x="2004128" y="-41842"/>
                      <a:pt x="2119744" y="11648"/>
                      <a:pt x="2290588" y="0"/>
                    </a:cubicBezTo>
                    <a:cubicBezTo>
                      <a:pt x="2461432" y="-11648"/>
                      <a:pt x="2730738" y="10322"/>
                      <a:pt x="2974790" y="0"/>
                    </a:cubicBezTo>
                    <a:cubicBezTo>
                      <a:pt x="3008329" y="207859"/>
                      <a:pt x="2927477" y="251198"/>
                      <a:pt x="2974790" y="459517"/>
                    </a:cubicBezTo>
                    <a:cubicBezTo>
                      <a:pt x="3022103" y="667836"/>
                      <a:pt x="2950433" y="785968"/>
                      <a:pt x="2974790" y="937790"/>
                    </a:cubicBezTo>
                    <a:cubicBezTo>
                      <a:pt x="2762441" y="999081"/>
                      <a:pt x="2588866" y="865730"/>
                      <a:pt x="2320336" y="937790"/>
                    </a:cubicBezTo>
                    <a:cubicBezTo>
                      <a:pt x="2051806" y="1009850"/>
                      <a:pt x="1887465" y="931544"/>
                      <a:pt x="1755126" y="937790"/>
                    </a:cubicBezTo>
                    <a:cubicBezTo>
                      <a:pt x="1622787" y="944036"/>
                      <a:pt x="1365415" y="902312"/>
                      <a:pt x="1160168" y="937790"/>
                    </a:cubicBezTo>
                    <a:cubicBezTo>
                      <a:pt x="954921" y="973268"/>
                      <a:pt x="803224" y="878283"/>
                      <a:pt x="624706" y="937790"/>
                    </a:cubicBezTo>
                    <a:cubicBezTo>
                      <a:pt x="446188" y="997297"/>
                      <a:pt x="231949" y="868656"/>
                      <a:pt x="0" y="937790"/>
                    </a:cubicBezTo>
                    <a:cubicBezTo>
                      <a:pt x="-8381" y="838735"/>
                      <a:pt x="12330" y="690156"/>
                      <a:pt x="0" y="450139"/>
                    </a:cubicBezTo>
                    <a:cubicBezTo>
                      <a:pt x="-12330" y="210122"/>
                      <a:pt x="19926" y="193266"/>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i="0" smtClean="0">
                              <a:latin typeface="Cambria Math" panose="02040503050406030204" pitchFamily="18" charset="0"/>
                            </a:rPr>
                            <m:t>Δ</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𝑆</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p>
                            <m:sSupPr>
                              <m:ctrlPr>
                                <a:rPr lang="en-US" sz="2400" i="1" smtClean="0">
                                  <a:solidFill>
                                    <a:srgbClr val="0000FF"/>
                                  </a:solidFill>
                                  <a:latin typeface="Cambria Math" panose="02040503050406030204" pitchFamily="18" charset="0"/>
                                </a:rPr>
                              </m:ctrlPr>
                            </m:sSupPr>
                            <m:e>
                              <m:r>
                                <m:rPr>
                                  <m:sty m:val="p"/>
                                </m:rPr>
                                <a:rPr lang="en-US" sz="2400">
                                  <a:solidFill>
                                    <a:srgbClr val="0000FF"/>
                                  </a:solidFill>
                                  <a:latin typeface="Cambria Math" panose="02040503050406030204" pitchFamily="18" charset="0"/>
                                </a:rPr>
                                <m:t>Δ</m:t>
                              </m:r>
                            </m:e>
                            <m:sup>
                              <m:r>
                                <a:rPr lang="en-US" sz="2400" i="1">
                                  <a:solidFill>
                                    <a:srgbClr val="0000FF"/>
                                  </a:solidFill>
                                  <a:latin typeface="Cambria Math" panose="02040503050406030204" pitchFamily="18" charset="0"/>
                                </a:rPr>
                                <m:t>2</m:t>
                              </m:r>
                            </m:sup>
                          </m:sSup>
                          <m:r>
                            <a:rPr lang="en-US" sz="2400" i="1">
                              <a:solidFill>
                                <a:srgbClr val="0000FF"/>
                              </a:solidFill>
                              <a:latin typeface="Cambria Math" panose="02040503050406030204" pitchFamily="18" charset="0"/>
                            </a:rPr>
                            <m:t>𝑔</m:t>
                          </m:r>
                        </m:e>
                      </m:d>
                      <m:r>
                        <a:rPr lang="en-US" sz="2400" i="1">
                          <a:latin typeface="Cambria Math" panose="02040503050406030204" pitchFamily="18" charset="0"/>
                        </a:rPr>
                        <m:t>∗</m:t>
                      </m:r>
                      <m:r>
                        <a:rPr lang="en-US" sz="2400" i="1">
                          <a:latin typeface="Cambria Math" panose="02040503050406030204" pitchFamily="18" charset="0"/>
                        </a:rPr>
                        <m:t>𝐼</m:t>
                      </m:r>
                    </m:oMath>
                  </m:oMathPara>
                </a14:m>
                <a:endParaRPr lang="en-US" sz="2400" dirty="0"/>
              </a:p>
            </p:txBody>
          </p:sp>
        </mc:Choice>
        <mc:Fallback xmlns="">
          <p:sp>
            <p:nvSpPr>
              <p:cNvPr id="13" name="Rectangle 12">
                <a:extLst>
                  <a:ext uri="{FF2B5EF4-FFF2-40B4-BE49-F238E27FC236}">
                    <a16:creationId xmlns:a16="http://schemas.microsoft.com/office/drawing/2014/main" id="{C5855FD9-DEF3-4832-BF62-EBC5F3F2C335}"/>
                  </a:ext>
                </a:extLst>
              </p:cNvPr>
              <p:cNvSpPr>
                <a:spLocks noRot="1" noChangeAspect="1" noMove="1" noResize="1" noEditPoints="1" noAdjustHandles="1" noChangeArrowheads="1" noChangeShapeType="1" noTextEdit="1"/>
              </p:cNvSpPr>
              <p:nvPr/>
            </p:nvSpPr>
            <p:spPr>
              <a:xfrm>
                <a:off x="4351042" y="4880344"/>
                <a:ext cx="2974790" cy="937790"/>
              </a:xfrm>
              <a:prstGeom prst="rect">
                <a:avLst/>
              </a:prstGeom>
              <a:blipFill>
                <a:blip r:embed="rId5"/>
                <a:stretch>
                  <a:fillRect/>
                </a:stretch>
              </a:blipFill>
              <a:ln>
                <a:extLst>
                  <a:ext uri="{C807C97D-BFC1-408E-A445-0C87EB9F89A2}">
                    <ask:lineSketchStyleProps xmlns:ask="http://schemas.microsoft.com/office/drawing/2018/sketchyshapes" sd="920769958">
                      <a:custGeom>
                        <a:avLst/>
                        <a:gdLst>
                          <a:gd name="connsiteX0" fmla="*/ 0 w 2974790"/>
                          <a:gd name="connsiteY0" fmla="*/ 0 h 937790"/>
                          <a:gd name="connsiteX1" fmla="*/ 624706 w 2974790"/>
                          <a:gd name="connsiteY1" fmla="*/ 0 h 937790"/>
                          <a:gd name="connsiteX2" fmla="*/ 1249412 w 2974790"/>
                          <a:gd name="connsiteY2" fmla="*/ 0 h 937790"/>
                          <a:gd name="connsiteX3" fmla="*/ 1903866 w 2974790"/>
                          <a:gd name="connsiteY3" fmla="*/ 0 h 937790"/>
                          <a:gd name="connsiteX4" fmla="*/ 2439328 w 2974790"/>
                          <a:gd name="connsiteY4" fmla="*/ 0 h 937790"/>
                          <a:gd name="connsiteX5" fmla="*/ 2974790 w 2974790"/>
                          <a:gd name="connsiteY5" fmla="*/ 0 h 937790"/>
                          <a:gd name="connsiteX6" fmla="*/ 2974790 w 2974790"/>
                          <a:gd name="connsiteY6" fmla="*/ 459517 h 937790"/>
                          <a:gd name="connsiteX7" fmla="*/ 2974790 w 2974790"/>
                          <a:gd name="connsiteY7" fmla="*/ 937790 h 937790"/>
                          <a:gd name="connsiteX8" fmla="*/ 2439328 w 2974790"/>
                          <a:gd name="connsiteY8" fmla="*/ 937790 h 937790"/>
                          <a:gd name="connsiteX9" fmla="*/ 1874118 w 2974790"/>
                          <a:gd name="connsiteY9" fmla="*/ 937790 h 937790"/>
                          <a:gd name="connsiteX10" fmla="*/ 1368403 w 2974790"/>
                          <a:gd name="connsiteY10" fmla="*/ 937790 h 937790"/>
                          <a:gd name="connsiteX11" fmla="*/ 743698 w 2974790"/>
                          <a:gd name="connsiteY11" fmla="*/ 937790 h 937790"/>
                          <a:gd name="connsiteX12" fmla="*/ 0 w 2974790"/>
                          <a:gd name="connsiteY12" fmla="*/ 937790 h 937790"/>
                          <a:gd name="connsiteX13" fmla="*/ 0 w 2974790"/>
                          <a:gd name="connsiteY13" fmla="*/ 487651 h 937790"/>
                          <a:gd name="connsiteX14" fmla="*/ 0 w 2974790"/>
                          <a:gd name="connsiteY14" fmla="*/ 0 h 93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4790" h="937790" fill="none" extrusionOk="0">
                            <a:moveTo>
                              <a:pt x="0" y="0"/>
                            </a:moveTo>
                            <a:cubicBezTo>
                              <a:pt x="181081" y="-63323"/>
                              <a:pt x="463421" y="27947"/>
                              <a:pt x="624706" y="0"/>
                            </a:cubicBezTo>
                            <a:cubicBezTo>
                              <a:pt x="785991" y="-27947"/>
                              <a:pt x="990417" y="18218"/>
                              <a:pt x="1249412" y="0"/>
                            </a:cubicBezTo>
                            <a:cubicBezTo>
                              <a:pt x="1508407" y="-18218"/>
                              <a:pt x="1578636" y="39743"/>
                              <a:pt x="1903866" y="0"/>
                            </a:cubicBezTo>
                            <a:cubicBezTo>
                              <a:pt x="2229096" y="-39743"/>
                              <a:pt x="2282892" y="59642"/>
                              <a:pt x="2439328" y="0"/>
                            </a:cubicBezTo>
                            <a:cubicBezTo>
                              <a:pt x="2595764" y="-59642"/>
                              <a:pt x="2715453" y="31520"/>
                              <a:pt x="2974790" y="0"/>
                            </a:cubicBezTo>
                            <a:cubicBezTo>
                              <a:pt x="3027862" y="159657"/>
                              <a:pt x="2955908" y="340614"/>
                              <a:pt x="2974790" y="459517"/>
                            </a:cubicBezTo>
                            <a:cubicBezTo>
                              <a:pt x="2993672" y="578420"/>
                              <a:pt x="2955656" y="731966"/>
                              <a:pt x="2974790" y="937790"/>
                            </a:cubicBezTo>
                            <a:cubicBezTo>
                              <a:pt x="2742205" y="986496"/>
                              <a:pt x="2674089" y="902306"/>
                              <a:pt x="2439328" y="937790"/>
                            </a:cubicBezTo>
                            <a:cubicBezTo>
                              <a:pt x="2204567" y="973274"/>
                              <a:pt x="2115816" y="918928"/>
                              <a:pt x="1874118" y="937790"/>
                            </a:cubicBezTo>
                            <a:cubicBezTo>
                              <a:pt x="1632420" y="956652"/>
                              <a:pt x="1609358" y="897655"/>
                              <a:pt x="1368403" y="937790"/>
                            </a:cubicBezTo>
                            <a:cubicBezTo>
                              <a:pt x="1127449" y="977925"/>
                              <a:pt x="1020774" y="885970"/>
                              <a:pt x="743698" y="937790"/>
                            </a:cubicBezTo>
                            <a:cubicBezTo>
                              <a:pt x="466622" y="989610"/>
                              <a:pt x="262405" y="880082"/>
                              <a:pt x="0" y="937790"/>
                            </a:cubicBezTo>
                            <a:cubicBezTo>
                              <a:pt x="-16321" y="717155"/>
                              <a:pt x="2621" y="593327"/>
                              <a:pt x="0" y="487651"/>
                            </a:cubicBezTo>
                            <a:cubicBezTo>
                              <a:pt x="-2621" y="381975"/>
                              <a:pt x="6710" y="229661"/>
                              <a:pt x="0" y="0"/>
                            </a:cubicBezTo>
                            <a:close/>
                          </a:path>
                          <a:path w="2974790" h="937790" stroke="0" extrusionOk="0">
                            <a:moveTo>
                              <a:pt x="0" y="0"/>
                            </a:moveTo>
                            <a:cubicBezTo>
                              <a:pt x="151655" y="-66063"/>
                              <a:pt x="322357" y="8836"/>
                              <a:pt x="565210" y="0"/>
                            </a:cubicBezTo>
                            <a:cubicBezTo>
                              <a:pt x="808063" y="-8836"/>
                              <a:pt x="883708" y="48686"/>
                              <a:pt x="1100672" y="0"/>
                            </a:cubicBezTo>
                            <a:cubicBezTo>
                              <a:pt x="1317636" y="-48686"/>
                              <a:pt x="1506124" y="41842"/>
                              <a:pt x="1755126" y="0"/>
                            </a:cubicBezTo>
                            <a:cubicBezTo>
                              <a:pt x="2004128" y="-41842"/>
                              <a:pt x="2119744" y="11648"/>
                              <a:pt x="2290588" y="0"/>
                            </a:cubicBezTo>
                            <a:cubicBezTo>
                              <a:pt x="2461432" y="-11648"/>
                              <a:pt x="2730738" y="10322"/>
                              <a:pt x="2974790" y="0"/>
                            </a:cubicBezTo>
                            <a:cubicBezTo>
                              <a:pt x="3008329" y="207859"/>
                              <a:pt x="2927477" y="251198"/>
                              <a:pt x="2974790" y="459517"/>
                            </a:cubicBezTo>
                            <a:cubicBezTo>
                              <a:pt x="3022103" y="667836"/>
                              <a:pt x="2950433" y="785968"/>
                              <a:pt x="2974790" y="937790"/>
                            </a:cubicBezTo>
                            <a:cubicBezTo>
                              <a:pt x="2762441" y="999081"/>
                              <a:pt x="2588866" y="865730"/>
                              <a:pt x="2320336" y="937790"/>
                            </a:cubicBezTo>
                            <a:cubicBezTo>
                              <a:pt x="2051806" y="1009850"/>
                              <a:pt x="1887465" y="931544"/>
                              <a:pt x="1755126" y="937790"/>
                            </a:cubicBezTo>
                            <a:cubicBezTo>
                              <a:pt x="1622787" y="944036"/>
                              <a:pt x="1365415" y="902312"/>
                              <a:pt x="1160168" y="937790"/>
                            </a:cubicBezTo>
                            <a:cubicBezTo>
                              <a:pt x="954921" y="973268"/>
                              <a:pt x="803224" y="878283"/>
                              <a:pt x="624706" y="937790"/>
                            </a:cubicBezTo>
                            <a:cubicBezTo>
                              <a:pt x="446188" y="997297"/>
                              <a:pt x="231949" y="868656"/>
                              <a:pt x="0" y="937790"/>
                            </a:cubicBezTo>
                            <a:cubicBezTo>
                              <a:pt x="-8381" y="838735"/>
                              <a:pt x="12330" y="690156"/>
                              <a:pt x="0" y="450139"/>
                            </a:cubicBezTo>
                            <a:cubicBezTo>
                              <a:pt x="-12330" y="210122"/>
                              <a:pt x="19926" y="193266"/>
                              <a:pt x="0" y="0"/>
                            </a:cubicBezTo>
                            <a:close/>
                          </a:path>
                        </a:pathLst>
                      </a:custGeom>
                      <ask:type>
                        <ask:lineSketchScribble/>
                      </ask:type>
                    </ask:lineSketchStyleProps>
                  </a:ext>
                </a:extLst>
              </a:ln>
            </p:spPr>
            <p:txBody>
              <a:bodyPr/>
              <a:lstStyle/>
              <a:p>
                <a:r>
                  <a:rPr lang="id-ID">
                    <a:noFill/>
                  </a:rPr>
                  <a:t> </a:t>
                </a:r>
              </a:p>
            </p:txBody>
          </p:sp>
        </mc:Fallback>
      </mc:AlternateContent>
      <p:pic>
        <p:nvPicPr>
          <p:cNvPr id="17" name="Picture 16">
            <a:extLst>
              <a:ext uri="{FF2B5EF4-FFF2-40B4-BE49-F238E27FC236}">
                <a16:creationId xmlns:a16="http://schemas.microsoft.com/office/drawing/2014/main" id="{3B5910EF-EC1D-4F05-9802-5C142B5F72DA}"/>
              </a:ext>
            </a:extLst>
          </p:cNvPr>
          <p:cNvPicPr>
            <a:picLocks noChangeAspect="1"/>
          </p:cNvPicPr>
          <p:nvPr/>
        </p:nvPicPr>
        <p:blipFill>
          <a:blip r:embed="rId6"/>
          <a:stretch>
            <a:fillRect/>
          </a:stretch>
        </p:blipFill>
        <p:spPr>
          <a:xfrm>
            <a:off x="675723" y="3429000"/>
            <a:ext cx="2781300" cy="2009775"/>
          </a:xfrm>
          <a:prstGeom prst="rect">
            <a:avLst/>
          </a:prstGeom>
        </p:spPr>
      </p:pic>
      <p:pic>
        <p:nvPicPr>
          <p:cNvPr id="19" name="Picture 18">
            <a:extLst>
              <a:ext uri="{FF2B5EF4-FFF2-40B4-BE49-F238E27FC236}">
                <a16:creationId xmlns:a16="http://schemas.microsoft.com/office/drawing/2014/main" id="{1D0BA8DD-9427-4455-9799-A17886D16CF9}"/>
              </a:ext>
            </a:extLst>
          </p:cNvPr>
          <p:cNvPicPr>
            <a:picLocks noChangeAspect="1"/>
          </p:cNvPicPr>
          <p:nvPr/>
        </p:nvPicPr>
        <p:blipFill>
          <a:blip r:embed="rId7"/>
          <a:stretch>
            <a:fillRect/>
          </a:stretch>
        </p:blipFill>
        <p:spPr>
          <a:xfrm>
            <a:off x="8044086" y="2898150"/>
            <a:ext cx="2781300" cy="2980714"/>
          </a:xfrm>
          <a:prstGeom prst="rect">
            <a:avLst/>
          </a:prstGeom>
        </p:spPr>
      </p:pic>
      <p:sp>
        <p:nvSpPr>
          <p:cNvPr id="21" name="TextBox 20">
            <a:extLst>
              <a:ext uri="{FF2B5EF4-FFF2-40B4-BE49-F238E27FC236}">
                <a16:creationId xmlns:a16="http://schemas.microsoft.com/office/drawing/2014/main" id="{401439F9-8B9B-4060-B210-BEC220BC6C6D}"/>
              </a:ext>
            </a:extLst>
          </p:cNvPr>
          <p:cNvSpPr txBox="1"/>
          <p:nvPr/>
        </p:nvSpPr>
        <p:spPr>
          <a:xfrm>
            <a:off x="1019647" y="5358372"/>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Gaussian</a:t>
            </a:r>
            <a:endParaRPr lang="id-ID" sz="1600" dirty="0"/>
          </a:p>
        </p:txBody>
      </p:sp>
      <p:sp>
        <p:nvSpPr>
          <p:cNvPr id="22" name="TextBox 21">
            <a:extLst>
              <a:ext uri="{FF2B5EF4-FFF2-40B4-BE49-F238E27FC236}">
                <a16:creationId xmlns:a16="http://schemas.microsoft.com/office/drawing/2014/main" id="{B0014AC6-78B8-493F-BAEE-34B993283FCD}"/>
              </a:ext>
            </a:extLst>
          </p:cNvPr>
          <p:cNvSpPr txBox="1"/>
          <p:nvPr/>
        </p:nvSpPr>
        <p:spPr>
          <a:xfrm>
            <a:off x="8388010" y="2326269"/>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Laplacian of Gaussian</a:t>
            </a:r>
            <a:endParaRPr lang="id-ID" sz="1600" dirty="0"/>
          </a:p>
        </p:txBody>
      </p:sp>
    </p:spTree>
    <p:extLst>
      <p:ext uri="{BB962C8B-B14F-4D97-AF65-F5344CB8AC3E}">
        <p14:creationId xmlns:p14="http://schemas.microsoft.com/office/powerpoint/2010/main" val="6507763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62</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Marr-Hildreth Edge Detector [1980]</a:t>
            </a:r>
            <a:endParaRPr lang="id-ID"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5855FD9-DEF3-4832-BF62-EBC5F3F2C335}"/>
                  </a:ext>
                </a:extLst>
              </p:cNvPr>
              <p:cNvSpPr/>
              <p:nvPr/>
            </p:nvSpPr>
            <p:spPr>
              <a:xfrm>
                <a:off x="519878" y="3429000"/>
                <a:ext cx="2974790" cy="937790"/>
              </a:xfrm>
              <a:custGeom>
                <a:avLst/>
                <a:gdLst>
                  <a:gd name="connsiteX0" fmla="*/ 0 w 2974790"/>
                  <a:gd name="connsiteY0" fmla="*/ 0 h 937790"/>
                  <a:gd name="connsiteX1" fmla="*/ 624706 w 2974790"/>
                  <a:gd name="connsiteY1" fmla="*/ 0 h 937790"/>
                  <a:gd name="connsiteX2" fmla="*/ 1249412 w 2974790"/>
                  <a:gd name="connsiteY2" fmla="*/ 0 h 937790"/>
                  <a:gd name="connsiteX3" fmla="*/ 1903866 w 2974790"/>
                  <a:gd name="connsiteY3" fmla="*/ 0 h 937790"/>
                  <a:gd name="connsiteX4" fmla="*/ 2439328 w 2974790"/>
                  <a:gd name="connsiteY4" fmla="*/ 0 h 937790"/>
                  <a:gd name="connsiteX5" fmla="*/ 2974790 w 2974790"/>
                  <a:gd name="connsiteY5" fmla="*/ 0 h 937790"/>
                  <a:gd name="connsiteX6" fmla="*/ 2974790 w 2974790"/>
                  <a:gd name="connsiteY6" fmla="*/ 459517 h 937790"/>
                  <a:gd name="connsiteX7" fmla="*/ 2974790 w 2974790"/>
                  <a:gd name="connsiteY7" fmla="*/ 937790 h 937790"/>
                  <a:gd name="connsiteX8" fmla="*/ 2439328 w 2974790"/>
                  <a:gd name="connsiteY8" fmla="*/ 937790 h 937790"/>
                  <a:gd name="connsiteX9" fmla="*/ 1874118 w 2974790"/>
                  <a:gd name="connsiteY9" fmla="*/ 937790 h 937790"/>
                  <a:gd name="connsiteX10" fmla="*/ 1368403 w 2974790"/>
                  <a:gd name="connsiteY10" fmla="*/ 937790 h 937790"/>
                  <a:gd name="connsiteX11" fmla="*/ 743698 w 2974790"/>
                  <a:gd name="connsiteY11" fmla="*/ 937790 h 937790"/>
                  <a:gd name="connsiteX12" fmla="*/ 0 w 2974790"/>
                  <a:gd name="connsiteY12" fmla="*/ 937790 h 937790"/>
                  <a:gd name="connsiteX13" fmla="*/ 0 w 2974790"/>
                  <a:gd name="connsiteY13" fmla="*/ 487651 h 937790"/>
                  <a:gd name="connsiteX14" fmla="*/ 0 w 2974790"/>
                  <a:gd name="connsiteY14" fmla="*/ 0 h 93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4790" h="937790" fill="none" extrusionOk="0">
                    <a:moveTo>
                      <a:pt x="0" y="0"/>
                    </a:moveTo>
                    <a:cubicBezTo>
                      <a:pt x="181081" y="-63323"/>
                      <a:pt x="463421" y="27947"/>
                      <a:pt x="624706" y="0"/>
                    </a:cubicBezTo>
                    <a:cubicBezTo>
                      <a:pt x="785991" y="-27947"/>
                      <a:pt x="990417" y="18218"/>
                      <a:pt x="1249412" y="0"/>
                    </a:cubicBezTo>
                    <a:cubicBezTo>
                      <a:pt x="1508407" y="-18218"/>
                      <a:pt x="1578636" y="39743"/>
                      <a:pt x="1903866" y="0"/>
                    </a:cubicBezTo>
                    <a:cubicBezTo>
                      <a:pt x="2229096" y="-39743"/>
                      <a:pt x="2282892" y="59642"/>
                      <a:pt x="2439328" y="0"/>
                    </a:cubicBezTo>
                    <a:cubicBezTo>
                      <a:pt x="2595764" y="-59642"/>
                      <a:pt x="2715453" y="31520"/>
                      <a:pt x="2974790" y="0"/>
                    </a:cubicBezTo>
                    <a:cubicBezTo>
                      <a:pt x="3027862" y="159657"/>
                      <a:pt x="2955908" y="340614"/>
                      <a:pt x="2974790" y="459517"/>
                    </a:cubicBezTo>
                    <a:cubicBezTo>
                      <a:pt x="2993672" y="578420"/>
                      <a:pt x="2955656" y="731966"/>
                      <a:pt x="2974790" y="937790"/>
                    </a:cubicBezTo>
                    <a:cubicBezTo>
                      <a:pt x="2742205" y="986496"/>
                      <a:pt x="2674089" y="902306"/>
                      <a:pt x="2439328" y="937790"/>
                    </a:cubicBezTo>
                    <a:cubicBezTo>
                      <a:pt x="2204567" y="973274"/>
                      <a:pt x="2115816" y="918928"/>
                      <a:pt x="1874118" y="937790"/>
                    </a:cubicBezTo>
                    <a:cubicBezTo>
                      <a:pt x="1632420" y="956652"/>
                      <a:pt x="1609358" y="897655"/>
                      <a:pt x="1368403" y="937790"/>
                    </a:cubicBezTo>
                    <a:cubicBezTo>
                      <a:pt x="1127449" y="977925"/>
                      <a:pt x="1020774" y="885970"/>
                      <a:pt x="743698" y="937790"/>
                    </a:cubicBezTo>
                    <a:cubicBezTo>
                      <a:pt x="466622" y="989610"/>
                      <a:pt x="262405" y="880082"/>
                      <a:pt x="0" y="937790"/>
                    </a:cubicBezTo>
                    <a:cubicBezTo>
                      <a:pt x="-16321" y="717155"/>
                      <a:pt x="2621" y="593327"/>
                      <a:pt x="0" y="487651"/>
                    </a:cubicBezTo>
                    <a:cubicBezTo>
                      <a:pt x="-2621" y="381975"/>
                      <a:pt x="6710" y="229661"/>
                      <a:pt x="0" y="0"/>
                    </a:cubicBezTo>
                    <a:close/>
                  </a:path>
                  <a:path w="2974790" h="937790" stroke="0" extrusionOk="0">
                    <a:moveTo>
                      <a:pt x="0" y="0"/>
                    </a:moveTo>
                    <a:cubicBezTo>
                      <a:pt x="151655" y="-66063"/>
                      <a:pt x="322357" y="8836"/>
                      <a:pt x="565210" y="0"/>
                    </a:cubicBezTo>
                    <a:cubicBezTo>
                      <a:pt x="808063" y="-8836"/>
                      <a:pt x="883708" y="48686"/>
                      <a:pt x="1100672" y="0"/>
                    </a:cubicBezTo>
                    <a:cubicBezTo>
                      <a:pt x="1317636" y="-48686"/>
                      <a:pt x="1506124" y="41842"/>
                      <a:pt x="1755126" y="0"/>
                    </a:cubicBezTo>
                    <a:cubicBezTo>
                      <a:pt x="2004128" y="-41842"/>
                      <a:pt x="2119744" y="11648"/>
                      <a:pt x="2290588" y="0"/>
                    </a:cubicBezTo>
                    <a:cubicBezTo>
                      <a:pt x="2461432" y="-11648"/>
                      <a:pt x="2730738" y="10322"/>
                      <a:pt x="2974790" y="0"/>
                    </a:cubicBezTo>
                    <a:cubicBezTo>
                      <a:pt x="3008329" y="207859"/>
                      <a:pt x="2927477" y="251198"/>
                      <a:pt x="2974790" y="459517"/>
                    </a:cubicBezTo>
                    <a:cubicBezTo>
                      <a:pt x="3022103" y="667836"/>
                      <a:pt x="2950433" y="785968"/>
                      <a:pt x="2974790" y="937790"/>
                    </a:cubicBezTo>
                    <a:cubicBezTo>
                      <a:pt x="2762441" y="999081"/>
                      <a:pt x="2588866" y="865730"/>
                      <a:pt x="2320336" y="937790"/>
                    </a:cubicBezTo>
                    <a:cubicBezTo>
                      <a:pt x="2051806" y="1009850"/>
                      <a:pt x="1887465" y="931544"/>
                      <a:pt x="1755126" y="937790"/>
                    </a:cubicBezTo>
                    <a:cubicBezTo>
                      <a:pt x="1622787" y="944036"/>
                      <a:pt x="1365415" y="902312"/>
                      <a:pt x="1160168" y="937790"/>
                    </a:cubicBezTo>
                    <a:cubicBezTo>
                      <a:pt x="954921" y="973268"/>
                      <a:pt x="803224" y="878283"/>
                      <a:pt x="624706" y="937790"/>
                    </a:cubicBezTo>
                    <a:cubicBezTo>
                      <a:pt x="446188" y="997297"/>
                      <a:pt x="231949" y="868656"/>
                      <a:pt x="0" y="937790"/>
                    </a:cubicBezTo>
                    <a:cubicBezTo>
                      <a:pt x="-8381" y="838735"/>
                      <a:pt x="12330" y="690156"/>
                      <a:pt x="0" y="450139"/>
                    </a:cubicBezTo>
                    <a:cubicBezTo>
                      <a:pt x="-12330" y="210122"/>
                      <a:pt x="19926" y="193266"/>
                      <a:pt x="0" y="0"/>
                    </a:cubicBezTo>
                    <a:close/>
                  </a:path>
                </a:pathLst>
              </a:custGeom>
              <a:ln>
                <a:extLst>
                  <a:ext uri="{C807C97D-BFC1-408E-A445-0C87EB9F89A2}">
                    <ask:lineSketchStyleProps xmlns:ask="http://schemas.microsoft.com/office/drawing/2018/sketchyshapes" sd="920769958">
                      <a:prstGeom prst="rec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wrap="none" anchor="ctr" anchorCtr="0">
                <a:no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i="0" smtClean="0">
                              <a:latin typeface="Cambria Math" panose="02040503050406030204" pitchFamily="18" charset="0"/>
                            </a:rPr>
                            <m:t>Δ</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𝑆</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p>
                            <m:sSupPr>
                              <m:ctrlPr>
                                <a:rPr lang="en-US" sz="2400" i="1" smtClean="0">
                                  <a:solidFill>
                                    <a:srgbClr val="0000FF"/>
                                  </a:solidFill>
                                  <a:latin typeface="Cambria Math" panose="02040503050406030204" pitchFamily="18" charset="0"/>
                                </a:rPr>
                              </m:ctrlPr>
                            </m:sSupPr>
                            <m:e>
                              <m:r>
                                <m:rPr>
                                  <m:sty m:val="p"/>
                                </m:rPr>
                                <a:rPr lang="en-US" sz="2400">
                                  <a:solidFill>
                                    <a:srgbClr val="0000FF"/>
                                  </a:solidFill>
                                  <a:latin typeface="Cambria Math" panose="02040503050406030204" pitchFamily="18" charset="0"/>
                                </a:rPr>
                                <m:t>Δ</m:t>
                              </m:r>
                            </m:e>
                            <m:sup>
                              <m:r>
                                <a:rPr lang="en-US" sz="2400" i="1">
                                  <a:solidFill>
                                    <a:srgbClr val="0000FF"/>
                                  </a:solidFill>
                                  <a:latin typeface="Cambria Math" panose="02040503050406030204" pitchFamily="18" charset="0"/>
                                </a:rPr>
                                <m:t>2</m:t>
                              </m:r>
                            </m:sup>
                          </m:sSup>
                          <m:r>
                            <a:rPr lang="en-US" sz="2400" i="1">
                              <a:solidFill>
                                <a:srgbClr val="0000FF"/>
                              </a:solidFill>
                              <a:latin typeface="Cambria Math" panose="02040503050406030204" pitchFamily="18" charset="0"/>
                            </a:rPr>
                            <m:t>𝑔</m:t>
                          </m:r>
                        </m:e>
                      </m:d>
                      <m:r>
                        <a:rPr lang="en-US" sz="2400" i="1">
                          <a:latin typeface="Cambria Math" panose="02040503050406030204" pitchFamily="18" charset="0"/>
                        </a:rPr>
                        <m:t>∗</m:t>
                      </m:r>
                      <m:r>
                        <a:rPr lang="en-US" sz="2400" i="1">
                          <a:latin typeface="Cambria Math" panose="02040503050406030204" pitchFamily="18" charset="0"/>
                        </a:rPr>
                        <m:t>𝐼</m:t>
                      </m:r>
                    </m:oMath>
                  </m:oMathPara>
                </a14:m>
                <a:endParaRPr lang="en-US" sz="2400" dirty="0"/>
              </a:p>
            </p:txBody>
          </p:sp>
        </mc:Choice>
        <mc:Fallback xmlns="">
          <p:sp>
            <p:nvSpPr>
              <p:cNvPr id="13" name="Rectangle 12">
                <a:extLst>
                  <a:ext uri="{FF2B5EF4-FFF2-40B4-BE49-F238E27FC236}">
                    <a16:creationId xmlns:a16="http://schemas.microsoft.com/office/drawing/2014/main" id="{C5855FD9-DEF3-4832-BF62-EBC5F3F2C335}"/>
                  </a:ext>
                </a:extLst>
              </p:cNvPr>
              <p:cNvSpPr>
                <a:spLocks noRot="1" noChangeAspect="1" noMove="1" noResize="1" noEditPoints="1" noAdjustHandles="1" noChangeArrowheads="1" noChangeShapeType="1" noTextEdit="1"/>
              </p:cNvSpPr>
              <p:nvPr/>
            </p:nvSpPr>
            <p:spPr>
              <a:xfrm>
                <a:off x="519878" y="3429000"/>
                <a:ext cx="2974790" cy="937790"/>
              </a:xfrm>
              <a:prstGeom prst="rect">
                <a:avLst/>
              </a:prstGeom>
              <a:blipFill>
                <a:blip r:embed="rId2"/>
                <a:stretch>
                  <a:fillRect/>
                </a:stretch>
              </a:blipFill>
              <a:ln>
                <a:extLst>
                  <a:ext uri="{C807C97D-BFC1-408E-A445-0C87EB9F89A2}">
                    <ask:lineSketchStyleProps xmlns:ask="http://schemas.microsoft.com/office/drawing/2018/sketchyshapes" sd="920769958">
                      <a:custGeom>
                        <a:avLst/>
                        <a:gdLst>
                          <a:gd name="connsiteX0" fmla="*/ 0 w 2974790"/>
                          <a:gd name="connsiteY0" fmla="*/ 0 h 937790"/>
                          <a:gd name="connsiteX1" fmla="*/ 624706 w 2974790"/>
                          <a:gd name="connsiteY1" fmla="*/ 0 h 937790"/>
                          <a:gd name="connsiteX2" fmla="*/ 1249412 w 2974790"/>
                          <a:gd name="connsiteY2" fmla="*/ 0 h 937790"/>
                          <a:gd name="connsiteX3" fmla="*/ 1903866 w 2974790"/>
                          <a:gd name="connsiteY3" fmla="*/ 0 h 937790"/>
                          <a:gd name="connsiteX4" fmla="*/ 2439328 w 2974790"/>
                          <a:gd name="connsiteY4" fmla="*/ 0 h 937790"/>
                          <a:gd name="connsiteX5" fmla="*/ 2974790 w 2974790"/>
                          <a:gd name="connsiteY5" fmla="*/ 0 h 937790"/>
                          <a:gd name="connsiteX6" fmla="*/ 2974790 w 2974790"/>
                          <a:gd name="connsiteY6" fmla="*/ 459517 h 937790"/>
                          <a:gd name="connsiteX7" fmla="*/ 2974790 w 2974790"/>
                          <a:gd name="connsiteY7" fmla="*/ 937790 h 937790"/>
                          <a:gd name="connsiteX8" fmla="*/ 2439328 w 2974790"/>
                          <a:gd name="connsiteY8" fmla="*/ 937790 h 937790"/>
                          <a:gd name="connsiteX9" fmla="*/ 1874118 w 2974790"/>
                          <a:gd name="connsiteY9" fmla="*/ 937790 h 937790"/>
                          <a:gd name="connsiteX10" fmla="*/ 1368403 w 2974790"/>
                          <a:gd name="connsiteY10" fmla="*/ 937790 h 937790"/>
                          <a:gd name="connsiteX11" fmla="*/ 743698 w 2974790"/>
                          <a:gd name="connsiteY11" fmla="*/ 937790 h 937790"/>
                          <a:gd name="connsiteX12" fmla="*/ 0 w 2974790"/>
                          <a:gd name="connsiteY12" fmla="*/ 937790 h 937790"/>
                          <a:gd name="connsiteX13" fmla="*/ 0 w 2974790"/>
                          <a:gd name="connsiteY13" fmla="*/ 487651 h 937790"/>
                          <a:gd name="connsiteX14" fmla="*/ 0 w 2974790"/>
                          <a:gd name="connsiteY14" fmla="*/ 0 h 93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4790" h="937790" fill="none" extrusionOk="0">
                            <a:moveTo>
                              <a:pt x="0" y="0"/>
                            </a:moveTo>
                            <a:cubicBezTo>
                              <a:pt x="181081" y="-63323"/>
                              <a:pt x="463421" y="27947"/>
                              <a:pt x="624706" y="0"/>
                            </a:cubicBezTo>
                            <a:cubicBezTo>
                              <a:pt x="785991" y="-27947"/>
                              <a:pt x="990417" y="18218"/>
                              <a:pt x="1249412" y="0"/>
                            </a:cubicBezTo>
                            <a:cubicBezTo>
                              <a:pt x="1508407" y="-18218"/>
                              <a:pt x="1578636" y="39743"/>
                              <a:pt x="1903866" y="0"/>
                            </a:cubicBezTo>
                            <a:cubicBezTo>
                              <a:pt x="2229096" y="-39743"/>
                              <a:pt x="2282892" y="59642"/>
                              <a:pt x="2439328" y="0"/>
                            </a:cubicBezTo>
                            <a:cubicBezTo>
                              <a:pt x="2595764" y="-59642"/>
                              <a:pt x="2715453" y="31520"/>
                              <a:pt x="2974790" y="0"/>
                            </a:cubicBezTo>
                            <a:cubicBezTo>
                              <a:pt x="3027862" y="159657"/>
                              <a:pt x="2955908" y="340614"/>
                              <a:pt x="2974790" y="459517"/>
                            </a:cubicBezTo>
                            <a:cubicBezTo>
                              <a:pt x="2993672" y="578420"/>
                              <a:pt x="2955656" y="731966"/>
                              <a:pt x="2974790" y="937790"/>
                            </a:cubicBezTo>
                            <a:cubicBezTo>
                              <a:pt x="2742205" y="986496"/>
                              <a:pt x="2674089" y="902306"/>
                              <a:pt x="2439328" y="937790"/>
                            </a:cubicBezTo>
                            <a:cubicBezTo>
                              <a:pt x="2204567" y="973274"/>
                              <a:pt x="2115816" y="918928"/>
                              <a:pt x="1874118" y="937790"/>
                            </a:cubicBezTo>
                            <a:cubicBezTo>
                              <a:pt x="1632420" y="956652"/>
                              <a:pt x="1609358" y="897655"/>
                              <a:pt x="1368403" y="937790"/>
                            </a:cubicBezTo>
                            <a:cubicBezTo>
                              <a:pt x="1127449" y="977925"/>
                              <a:pt x="1020774" y="885970"/>
                              <a:pt x="743698" y="937790"/>
                            </a:cubicBezTo>
                            <a:cubicBezTo>
                              <a:pt x="466622" y="989610"/>
                              <a:pt x="262405" y="880082"/>
                              <a:pt x="0" y="937790"/>
                            </a:cubicBezTo>
                            <a:cubicBezTo>
                              <a:pt x="-16321" y="717155"/>
                              <a:pt x="2621" y="593327"/>
                              <a:pt x="0" y="487651"/>
                            </a:cubicBezTo>
                            <a:cubicBezTo>
                              <a:pt x="-2621" y="381975"/>
                              <a:pt x="6710" y="229661"/>
                              <a:pt x="0" y="0"/>
                            </a:cubicBezTo>
                            <a:close/>
                          </a:path>
                          <a:path w="2974790" h="937790" stroke="0" extrusionOk="0">
                            <a:moveTo>
                              <a:pt x="0" y="0"/>
                            </a:moveTo>
                            <a:cubicBezTo>
                              <a:pt x="151655" y="-66063"/>
                              <a:pt x="322357" y="8836"/>
                              <a:pt x="565210" y="0"/>
                            </a:cubicBezTo>
                            <a:cubicBezTo>
                              <a:pt x="808063" y="-8836"/>
                              <a:pt x="883708" y="48686"/>
                              <a:pt x="1100672" y="0"/>
                            </a:cubicBezTo>
                            <a:cubicBezTo>
                              <a:pt x="1317636" y="-48686"/>
                              <a:pt x="1506124" y="41842"/>
                              <a:pt x="1755126" y="0"/>
                            </a:cubicBezTo>
                            <a:cubicBezTo>
                              <a:pt x="2004128" y="-41842"/>
                              <a:pt x="2119744" y="11648"/>
                              <a:pt x="2290588" y="0"/>
                            </a:cubicBezTo>
                            <a:cubicBezTo>
                              <a:pt x="2461432" y="-11648"/>
                              <a:pt x="2730738" y="10322"/>
                              <a:pt x="2974790" y="0"/>
                            </a:cubicBezTo>
                            <a:cubicBezTo>
                              <a:pt x="3008329" y="207859"/>
                              <a:pt x="2927477" y="251198"/>
                              <a:pt x="2974790" y="459517"/>
                            </a:cubicBezTo>
                            <a:cubicBezTo>
                              <a:pt x="3022103" y="667836"/>
                              <a:pt x="2950433" y="785968"/>
                              <a:pt x="2974790" y="937790"/>
                            </a:cubicBezTo>
                            <a:cubicBezTo>
                              <a:pt x="2762441" y="999081"/>
                              <a:pt x="2588866" y="865730"/>
                              <a:pt x="2320336" y="937790"/>
                            </a:cubicBezTo>
                            <a:cubicBezTo>
                              <a:pt x="2051806" y="1009850"/>
                              <a:pt x="1887465" y="931544"/>
                              <a:pt x="1755126" y="937790"/>
                            </a:cubicBezTo>
                            <a:cubicBezTo>
                              <a:pt x="1622787" y="944036"/>
                              <a:pt x="1365415" y="902312"/>
                              <a:pt x="1160168" y="937790"/>
                            </a:cubicBezTo>
                            <a:cubicBezTo>
                              <a:pt x="954921" y="973268"/>
                              <a:pt x="803224" y="878283"/>
                              <a:pt x="624706" y="937790"/>
                            </a:cubicBezTo>
                            <a:cubicBezTo>
                              <a:pt x="446188" y="997297"/>
                              <a:pt x="231949" y="868656"/>
                              <a:pt x="0" y="937790"/>
                            </a:cubicBezTo>
                            <a:cubicBezTo>
                              <a:pt x="-8381" y="838735"/>
                              <a:pt x="12330" y="690156"/>
                              <a:pt x="0" y="450139"/>
                            </a:cubicBezTo>
                            <a:cubicBezTo>
                              <a:pt x="-12330" y="210122"/>
                              <a:pt x="19926" y="193266"/>
                              <a:pt x="0" y="0"/>
                            </a:cubicBezTo>
                            <a:close/>
                          </a:path>
                        </a:pathLst>
                      </a:custGeom>
                      <ask:type>
                        <ask:lineSketchScribble/>
                      </ask:type>
                    </ask:lineSketchStyleProps>
                  </a:ext>
                </a:extLst>
              </a:ln>
            </p:spPr>
            <p:txBody>
              <a:bodyPr/>
              <a:lstStyle/>
              <a:p>
                <a:r>
                  <a:rPr lang="id-ID">
                    <a:noFill/>
                  </a:rPr>
                  <a:t> </a:t>
                </a:r>
              </a:p>
            </p:txBody>
          </p:sp>
        </mc:Fallback>
      </mc:AlternateContent>
      <p:pic>
        <p:nvPicPr>
          <p:cNvPr id="19" name="Picture 18">
            <a:extLst>
              <a:ext uri="{FF2B5EF4-FFF2-40B4-BE49-F238E27FC236}">
                <a16:creationId xmlns:a16="http://schemas.microsoft.com/office/drawing/2014/main" id="{1D0BA8DD-9427-4455-9799-A17886D16CF9}"/>
              </a:ext>
            </a:extLst>
          </p:cNvPr>
          <p:cNvPicPr>
            <a:picLocks noChangeAspect="1"/>
          </p:cNvPicPr>
          <p:nvPr/>
        </p:nvPicPr>
        <p:blipFill>
          <a:blip r:embed="rId3"/>
          <a:stretch>
            <a:fillRect/>
          </a:stretch>
        </p:blipFill>
        <p:spPr>
          <a:xfrm>
            <a:off x="4087401" y="2972998"/>
            <a:ext cx="2781300" cy="2980714"/>
          </a:xfrm>
          <a:prstGeom prst="rect">
            <a:avLst/>
          </a:prstGeom>
        </p:spPr>
      </p:pic>
      <p:sp>
        <p:nvSpPr>
          <p:cNvPr id="22" name="TextBox 21">
            <a:extLst>
              <a:ext uri="{FF2B5EF4-FFF2-40B4-BE49-F238E27FC236}">
                <a16:creationId xmlns:a16="http://schemas.microsoft.com/office/drawing/2014/main" id="{B0014AC6-78B8-493F-BAEE-34B993283FCD}"/>
              </a:ext>
            </a:extLst>
          </p:cNvPr>
          <p:cNvSpPr txBox="1"/>
          <p:nvPr/>
        </p:nvSpPr>
        <p:spPr>
          <a:xfrm>
            <a:off x="4431325" y="2401117"/>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Laplacian of Gaussian</a:t>
            </a:r>
            <a:endParaRPr lang="id-ID" sz="1600" dirty="0"/>
          </a:p>
        </p:txBody>
      </p:sp>
      <p:graphicFrame>
        <p:nvGraphicFramePr>
          <p:cNvPr id="5" name="Table 4">
            <a:extLst>
              <a:ext uri="{FF2B5EF4-FFF2-40B4-BE49-F238E27FC236}">
                <a16:creationId xmlns:a16="http://schemas.microsoft.com/office/drawing/2014/main" id="{0CD69115-DDB9-485C-AAB8-3EA6D8D8688C}"/>
              </a:ext>
            </a:extLst>
          </p:cNvPr>
          <p:cNvGraphicFramePr/>
          <p:nvPr>
            <p:extLst>
              <p:ext uri="{D42A27DB-BD31-4B8C-83A1-F6EECF244321}">
                <p14:modId xmlns:p14="http://schemas.microsoft.com/office/powerpoint/2010/main" val="2336365748"/>
              </p:ext>
            </p:extLst>
          </p:nvPr>
        </p:nvGraphicFramePr>
        <p:xfrm>
          <a:off x="7464440" y="2250392"/>
          <a:ext cx="4114800" cy="3703320"/>
        </p:xfrm>
        <a:graphic>
          <a:graphicData uri="http://schemas.openxmlformats.org/drawingml/2006/table">
            <a:tbl>
              <a:tblPr firstRow="1" bandRow="1"/>
              <a:tblGrid>
                <a:gridCol w="457200">
                  <a:extLst>
                    <a:ext uri="{9D8B030D-6E8A-4147-A177-3AD203B41FA5}">
                      <a16:colId xmlns:a16="http://schemas.microsoft.com/office/drawing/2014/main" val="1279148565"/>
                    </a:ext>
                  </a:extLst>
                </a:gridCol>
                <a:gridCol w="457200">
                  <a:extLst>
                    <a:ext uri="{9D8B030D-6E8A-4147-A177-3AD203B41FA5}">
                      <a16:colId xmlns:a16="http://schemas.microsoft.com/office/drawing/2014/main" val="2224710927"/>
                    </a:ext>
                  </a:extLst>
                </a:gridCol>
                <a:gridCol w="457200">
                  <a:extLst>
                    <a:ext uri="{9D8B030D-6E8A-4147-A177-3AD203B41FA5}">
                      <a16:colId xmlns:a16="http://schemas.microsoft.com/office/drawing/2014/main" val="452389831"/>
                    </a:ext>
                  </a:extLst>
                </a:gridCol>
                <a:gridCol w="457200">
                  <a:extLst>
                    <a:ext uri="{9D8B030D-6E8A-4147-A177-3AD203B41FA5}">
                      <a16:colId xmlns:a16="http://schemas.microsoft.com/office/drawing/2014/main" val="1881957198"/>
                    </a:ext>
                  </a:extLst>
                </a:gridCol>
                <a:gridCol w="457200">
                  <a:extLst>
                    <a:ext uri="{9D8B030D-6E8A-4147-A177-3AD203B41FA5}">
                      <a16:colId xmlns:a16="http://schemas.microsoft.com/office/drawing/2014/main" val="1778613665"/>
                    </a:ext>
                  </a:extLst>
                </a:gridCol>
                <a:gridCol w="457200">
                  <a:extLst>
                    <a:ext uri="{9D8B030D-6E8A-4147-A177-3AD203B41FA5}">
                      <a16:colId xmlns:a16="http://schemas.microsoft.com/office/drawing/2014/main" val="2048675601"/>
                    </a:ext>
                  </a:extLst>
                </a:gridCol>
                <a:gridCol w="457200">
                  <a:extLst>
                    <a:ext uri="{9D8B030D-6E8A-4147-A177-3AD203B41FA5}">
                      <a16:colId xmlns:a16="http://schemas.microsoft.com/office/drawing/2014/main" val="2882706856"/>
                    </a:ext>
                  </a:extLst>
                </a:gridCol>
                <a:gridCol w="457200">
                  <a:extLst>
                    <a:ext uri="{9D8B030D-6E8A-4147-A177-3AD203B41FA5}">
                      <a16:colId xmlns:a16="http://schemas.microsoft.com/office/drawing/2014/main" val="639654203"/>
                    </a:ext>
                  </a:extLst>
                </a:gridCol>
                <a:gridCol w="457200">
                  <a:extLst>
                    <a:ext uri="{9D8B030D-6E8A-4147-A177-3AD203B41FA5}">
                      <a16:colId xmlns:a16="http://schemas.microsoft.com/office/drawing/2014/main" val="1017441609"/>
                    </a:ext>
                  </a:extLst>
                </a:gridCol>
              </a:tblGrid>
              <a:tr h="411480">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0</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D6"/>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dirty="0">
                          <a:solidFill>
                            <a:srgbClr val="000000"/>
                          </a:solidFill>
                          <a:effectLst/>
                          <a:latin typeface="Verdana" panose="020B0604030504040204" pitchFamily="34" charset="0"/>
                        </a:rPr>
                        <a:t>1</a:t>
                      </a:r>
                      <a:endParaRPr lang="id-ID" sz="1500" b="0" i="0" u="none" strike="noStrike" dirty="0">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0</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D6"/>
                    </a:solidFill>
                  </a:tcPr>
                </a:tc>
                <a:extLst>
                  <a:ext uri="{0D108BD9-81ED-4DB2-BD59-A6C34878D82A}">
                    <a16:rowId xmlns:a16="http://schemas.microsoft.com/office/drawing/2014/main" val="2557568226"/>
                  </a:ext>
                </a:extLst>
              </a:tr>
              <a:tr h="411480">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15027348"/>
                  </a:ext>
                </a:extLst>
              </a:tr>
              <a:tr h="411480">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3</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0</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D6"/>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3</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id-ID" sz="1500" b="0" i="0" u="none" strike="noStrike" dirty="0">
                          <a:solidFill>
                            <a:srgbClr val="000000"/>
                          </a:solidFill>
                          <a:effectLst/>
                          <a:latin typeface="Verdana" panose="020B0604030504040204" pitchFamily="34" charset="0"/>
                        </a:rPr>
                        <a:t>1</a:t>
                      </a:r>
                      <a:endParaRPr lang="id-ID" sz="1500" b="0" i="0" u="none" strike="noStrike" dirty="0">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79200150"/>
                  </a:ext>
                </a:extLst>
              </a:tr>
              <a:tr h="411480">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3</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BCB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2A2A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BCB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3</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extLst>
                  <a:ext uri="{0D108BD9-81ED-4DB2-BD59-A6C34878D82A}">
                    <a16:rowId xmlns:a16="http://schemas.microsoft.com/office/drawing/2014/main" val="276861771"/>
                  </a:ext>
                </a:extLst>
              </a:tr>
              <a:tr h="411480">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0</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D6"/>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2A2A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-40</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2A2A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0</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D6"/>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extLst>
                  <a:ext uri="{0D108BD9-81ED-4DB2-BD59-A6C34878D82A}">
                    <a16:rowId xmlns:a16="http://schemas.microsoft.com/office/drawing/2014/main" val="337195416"/>
                  </a:ext>
                </a:extLst>
              </a:tr>
              <a:tr h="411480">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3</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BCB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2A2A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CBCB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3</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extLst>
                  <a:ext uri="{0D108BD9-81ED-4DB2-BD59-A6C34878D82A}">
                    <a16:rowId xmlns:a16="http://schemas.microsoft.com/office/drawing/2014/main" val="456985148"/>
                  </a:ext>
                </a:extLst>
              </a:tr>
              <a:tr h="411480">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3</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0</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D6"/>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3</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CECEC"/>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4920992"/>
                  </a:ext>
                </a:extLst>
              </a:tr>
              <a:tr h="411480">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5</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4</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0825844"/>
                  </a:ext>
                </a:extLst>
              </a:tr>
              <a:tr h="411480">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0</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D6"/>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2</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2E2"/>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a:solidFill>
                            <a:srgbClr val="000000"/>
                          </a:solidFill>
                          <a:effectLst/>
                          <a:latin typeface="Verdana" panose="020B0604030504040204" pitchFamily="34" charset="0"/>
                        </a:rPr>
                        <a:t>1</a:t>
                      </a:r>
                      <a:endParaRPr lang="id-ID" sz="1500" b="0" i="0" u="none" strike="noStrike">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ctr">
                        <a:spcBef>
                          <a:spcPts val="0"/>
                        </a:spcBef>
                        <a:spcAft>
                          <a:spcPts val="0"/>
                        </a:spcAft>
                      </a:pPr>
                      <a:r>
                        <a:rPr lang="id-ID" sz="1500" b="0" i="0" u="none" strike="noStrike" dirty="0">
                          <a:solidFill>
                            <a:srgbClr val="000000"/>
                          </a:solidFill>
                          <a:effectLst/>
                          <a:latin typeface="Verdana" panose="020B0604030504040204" pitchFamily="34" charset="0"/>
                        </a:rPr>
                        <a:t>0</a:t>
                      </a:r>
                      <a:endParaRPr lang="id-ID" sz="1500" b="0" i="0" u="none" strike="noStrike" dirty="0">
                        <a:effectLst/>
                        <a:latin typeface="Arial" panose="020B0604020202020204"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D6D6"/>
                    </a:solidFill>
                  </a:tcPr>
                </a:tc>
                <a:extLst>
                  <a:ext uri="{0D108BD9-81ED-4DB2-BD59-A6C34878D82A}">
                    <a16:rowId xmlns:a16="http://schemas.microsoft.com/office/drawing/2014/main" val="4071524473"/>
                  </a:ext>
                </a:extLst>
              </a:tr>
            </a:tbl>
          </a:graphicData>
        </a:graphic>
      </p:graphicFrame>
    </p:spTree>
    <p:extLst>
      <p:ext uri="{BB962C8B-B14F-4D97-AF65-F5344CB8AC3E}">
        <p14:creationId xmlns:p14="http://schemas.microsoft.com/office/powerpoint/2010/main" val="318798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63</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Marr-Hildreth Edge Detector [1980]</a:t>
            </a:r>
            <a:endParaRPr lang="id-ID" dirty="0"/>
          </a:p>
        </p:txBody>
      </p:sp>
      <p:pic>
        <p:nvPicPr>
          <p:cNvPr id="4" name="Picture 3">
            <a:extLst>
              <a:ext uri="{FF2B5EF4-FFF2-40B4-BE49-F238E27FC236}">
                <a16:creationId xmlns:a16="http://schemas.microsoft.com/office/drawing/2014/main" id="{46232CAA-00EF-43EF-99B5-1CB33FC27A2E}"/>
              </a:ext>
            </a:extLst>
          </p:cNvPr>
          <p:cNvPicPr>
            <a:picLocks noChangeAspect="1"/>
          </p:cNvPicPr>
          <p:nvPr/>
        </p:nvPicPr>
        <p:blipFill>
          <a:blip r:embed="rId2"/>
          <a:stretch>
            <a:fillRect/>
          </a:stretch>
        </p:blipFill>
        <p:spPr>
          <a:xfrm>
            <a:off x="646919" y="3002255"/>
            <a:ext cx="3418115" cy="2286000"/>
          </a:xfrm>
          <a:prstGeom prst="rect">
            <a:avLst/>
          </a:prstGeom>
        </p:spPr>
      </p:pic>
      <p:pic>
        <p:nvPicPr>
          <p:cNvPr id="8" name="Picture 7">
            <a:extLst>
              <a:ext uri="{FF2B5EF4-FFF2-40B4-BE49-F238E27FC236}">
                <a16:creationId xmlns:a16="http://schemas.microsoft.com/office/drawing/2014/main" id="{88B8AAA5-5B85-456E-955E-1A57D6081A69}"/>
              </a:ext>
            </a:extLst>
          </p:cNvPr>
          <p:cNvPicPr>
            <a:picLocks noChangeAspect="1"/>
          </p:cNvPicPr>
          <p:nvPr/>
        </p:nvPicPr>
        <p:blipFill>
          <a:blip r:embed="rId3"/>
          <a:stretch>
            <a:fillRect/>
          </a:stretch>
        </p:blipFill>
        <p:spPr>
          <a:xfrm>
            <a:off x="4229673" y="3002255"/>
            <a:ext cx="3418115" cy="2286000"/>
          </a:xfrm>
          <a:prstGeom prst="rect">
            <a:avLst/>
          </a:prstGeom>
        </p:spPr>
      </p:pic>
      <p:pic>
        <p:nvPicPr>
          <p:cNvPr id="11" name="Picture 10">
            <a:extLst>
              <a:ext uri="{FF2B5EF4-FFF2-40B4-BE49-F238E27FC236}">
                <a16:creationId xmlns:a16="http://schemas.microsoft.com/office/drawing/2014/main" id="{6D837528-CE51-4A60-B92D-4E6BD58C197B}"/>
              </a:ext>
            </a:extLst>
          </p:cNvPr>
          <p:cNvPicPr>
            <a:picLocks noChangeAspect="1"/>
          </p:cNvPicPr>
          <p:nvPr/>
        </p:nvPicPr>
        <p:blipFill>
          <a:blip r:embed="rId4"/>
          <a:stretch>
            <a:fillRect/>
          </a:stretch>
        </p:blipFill>
        <p:spPr>
          <a:xfrm>
            <a:off x="7812428" y="3002255"/>
            <a:ext cx="3418115" cy="22860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72F0E2-5D5D-43FE-B942-88702340CED2}"/>
                  </a:ext>
                </a:extLst>
              </p:cNvPr>
              <p:cNvSpPr txBox="1"/>
              <p:nvPr/>
            </p:nvSpPr>
            <p:spPr>
              <a:xfrm>
                <a:off x="1309250" y="2540590"/>
                <a:ext cx="2093451" cy="461665"/>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u="none" strike="noStrike" baseline="0" dirty="0" smtClean="0">
                          <a:solidFill>
                            <a:srgbClr val="000000"/>
                          </a:solidFill>
                          <a:latin typeface="Cambria Math" panose="02040503050406030204" pitchFamily="18" charset="0"/>
                        </a:rPr>
                        <m:t>𝐼</m:t>
                      </m:r>
                    </m:oMath>
                  </m:oMathPara>
                </a14:m>
                <a:endParaRPr lang="id-ID" sz="2400" dirty="0"/>
              </a:p>
            </p:txBody>
          </p:sp>
        </mc:Choice>
        <mc:Fallback xmlns="">
          <p:sp>
            <p:nvSpPr>
              <p:cNvPr id="16" name="TextBox 15">
                <a:extLst>
                  <a:ext uri="{FF2B5EF4-FFF2-40B4-BE49-F238E27FC236}">
                    <a16:creationId xmlns:a16="http://schemas.microsoft.com/office/drawing/2014/main" id="{8C72F0E2-5D5D-43FE-B942-88702340CED2}"/>
                  </a:ext>
                </a:extLst>
              </p:cNvPr>
              <p:cNvSpPr txBox="1">
                <a:spLocks noRot="1" noChangeAspect="1" noMove="1" noResize="1" noEditPoints="1" noAdjustHandles="1" noChangeArrowheads="1" noChangeShapeType="1" noTextEdit="1"/>
              </p:cNvSpPr>
              <p:nvPr/>
            </p:nvSpPr>
            <p:spPr>
              <a:xfrm>
                <a:off x="1309250" y="2540590"/>
                <a:ext cx="2093451" cy="461665"/>
              </a:xfrm>
              <a:prstGeom prst="rect">
                <a:avLst/>
              </a:prstGeom>
              <a:blipFill>
                <a:blip r:embed="rId5"/>
                <a:stretch>
                  <a:fillRect/>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7DB4A2-4235-460F-9EDD-60480B80B089}"/>
                  </a:ext>
                </a:extLst>
              </p:cNvPr>
              <p:cNvSpPr txBox="1"/>
              <p:nvPr/>
            </p:nvSpPr>
            <p:spPr>
              <a:xfrm>
                <a:off x="4892004" y="2543543"/>
                <a:ext cx="2093451" cy="461665"/>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u="none" strike="noStrike" baseline="0" dirty="0" smtClean="0">
                          <a:solidFill>
                            <a:srgbClr val="000000"/>
                          </a:solidFill>
                          <a:latin typeface="Cambria Math" panose="02040503050406030204" pitchFamily="18" charset="0"/>
                        </a:rPr>
                        <m:t>𝐼</m:t>
                      </m:r>
                      <m:r>
                        <a:rPr lang="en-US" sz="2400" b="0" i="1" u="none" strike="noStrike" baseline="0" dirty="0" smtClean="0">
                          <a:solidFill>
                            <a:srgbClr val="000000"/>
                          </a:solidFill>
                          <a:latin typeface="Cambria Math" panose="02040503050406030204" pitchFamily="18" charset="0"/>
                        </a:rPr>
                        <m:t>∗</m:t>
                      </m:r>
                      <m:d>
                        <m:dPr>
                          <m:ctrlPr>
                            <a:rPr lang="en-US" sz="2400" b="0" i="1" u="none" strike="noStrike" baseline="0" dirty="0" smtClean="0">
                              <a:solidFill>
                                <a:srgbClr val="000000"/>
                              </a:solidFill>
                              <a:latin typeface="Cambria Math" panose="02040503050406030204" pitchFamily="18" charset="0"/>
                            </a:rPr>
                          </m:ctrlPr>
                        </m:dPr>
                        <m:e>
                          <m:sSup>
                            <m:sSupPr>
                              <m:ctrlPr>
                                <a:rPr lang="en-US" sz="2400" b="0" i="1" u="none" strike="noStrike" baseline="0" dirty="0" smtClean="0">
                                  <a:solidFill>
                                    <a:srgbClr val="000000"/>
                                  </a:solidFill>
                                  <a:latin typeface="Cambria Math" panose="02040503050406030204" pitchFamily="18" charset="0"/>
                                </a:rPr>
                              </m:ctrlPr>
                            </m:sSupPr>
                            <m:e>
                              <m:r>
                                <m:rPr>
                                  <m:sty m:val="p"/>
                                </m:rPr>
                                <a:rPr lang="en-US" sz="2400" b="0" i="0" u="none" strike="noStrike" baseline="0" dirty="0" smtClean="0">
                                  <a:solidFill>
                                    <a:srgbClr val="000000"/>
                                  </a:solidFill>
                                  <a:latin typeface="Cambria Math" panose="02040503050406030204" pitchFamily="18" charset="0"/>
                                </a:rPr>
                                <m:t>Δ</m:t>
                              </m:r>
                            </m:e>
                            <m:sup>
                              <m:r>
                                <a:rPr lang="en-US" sz="2400" b="0" i="1" u="none" strike="noStrike" baseline="0" dirty="0" smtClean="0">
                                  <a:solidFill>
                                    <a:srgbClr val="000000"/>
                                  </a:solidFill>
                                  <a:latin typeface="Cambria Math" panose="02040503050406030204" pitchFamily="18" charset="0"/>
                                </a:rPr>
                                <m:t>2</m:t>
                              </m:r>
                            </m:sup>
                          </m:sSup>
                          <m:r>
                            <a:rPr lang="en-US" sz="2400" b="0" i="1" u="none" strike="noStrike" baseline="0" dirty="0" smtClean="0">
                              <a:solidFill>
                                <a:srgbClr val="000000"/>
                              </a:solidFill>
                              <a:latin typeface="Cambria Math" panose="02040503050406030204" pitchFamily="18" charset="0"/>
                            </a:rPr>
                            <m:t>𝑔</m:t>
                          </m:r>
                        </m:e>
                      </m:d>
                    </m:oMath>
                  </m:oMathPara>
                </a14:m>
                <a:endParaRPr lang="id-ID" sz="2400" dirty="0"/>
              </a:p>
            </p:txBody>
          </p:sp>
        </mc:Choice>
        <mc:Fallback xmlns="">
          <p:sp>
            <p:nvSpPr>
              <p:cNvPr id="21" name="TextBox 20">
                <a:extLst>
                  <a:ext uri="{FF2B5EF4-FFF2-40B4-BE49-F238E27FC236}">
                    <a16:creationId xmlns:a16="http://schemas.microsoft.com/office/drawing/2014/main" id="{AB7DB4A2-4235-460F-9EDD-60480B80B089}"/>
                  </a:ext>
                </a:extLst>
              </p:cNvPr>
              <p:cNvSpPr txBox="1">
                <a:spLocks noRot="1" noChangeAspect="1" noMove="1" noResize="1" noEditPoints="1" noAdjustHandles="1" noChangeArrowheads="1" noChangeShapeType="1" noTextEdit="1"/>
              </p:cNvSpPr>
              <p:nvPr/>
            </p:nvSpPr>
            <p:spPr>
              <a:xfrm>
                <a:off x="4892004" y="2543543"/>
                <a:ext cx="2093451" cy="461665"/>
              </a:xfrm>
              <a:prstGeom prst="rect">
                <a:avLst/>
              </a:prstGeom>
              <a:blipFill>
                <a:blip r:embed="rId6"/>
                <a:stretch>
                  <a:fillRect b="-13158"/>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6D2D716-7C71-4EB9-A9C8-E7DF0DFA9413}"/>
                  </a:ext>
                </a:extLst>
              </p:cNvPr>
              <p:cNvSpPr txBox="1"/>
              <p:nvPr/>
            </p:nvSpPr>
            <p:spPr>
              <a:xfrm>
                <a:off x="7812428" y="2589028"/>
                <a:ext cx="3418115" cy="400110"/>
              </a:xfrm>
              <a:prstGeom prst="rect">
                <a:avLst/>
              </a:prstGeom>
              <a:noFill/>
              <a:ln>
                <a:noFill/>
              </a:ln>
            </p:spPr>
            <p:txBody>
              <a:bodyPr wrap="square">
                <a:spAutoFit/>
              </a:bodyPr>
              <a:lstStyle/>
              <a:p>
                <a:pPr algn="ctr"/>
                <a:r>
                  <a:rPr lang="en-US" sz="2000" dirty="0"/>
                  <a:t>Zero crossings of </a:t>
                </a:r>
                <a14:m>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Δ</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𝑆</m:t>
                    </m:r>
                  </m:oMath>
                </a14:m>
                <a:endParaRPr lang="id-ID" sz="2000" dirty="0"/>
              </a:p>
            </p:txBody>
          </p:sp>
        </mc:Choice>
        <mc:Fallback xmlns="">
          <p:sp>
            <p:nvSpPr>
              <p:cNvPr id="23" name="TextBox 22">
                <a:extLst>
                  <a:ext uri="{FF2B5EF4-FFF2-40B4-BE49-F238E27FC236}">
                    <a16:creationId xmlns:a16="http://schemas.microsoft.com/office/drawing/2014/main" id="{86D2D716-7C71-4EB9-A9C8-E7DF0DFA9413}"/>
                  </a:ext>
                </a:extLst>
              </p:cNvPr>
              <p:cNvSpPr txBox="1">
                <a:spLocks noRot="1" noChangeAspect="1" noMove="1" noResize="1" noEditPoints="1" noAdjustHandles="1" noChangeArrowheads="1" noChangeShapeType="1" noTextEdit="1"/>
              </p:cNvSpPr>
              <p:nvPr/>
            </p:nvSpPr>
            <p:spPr>
              <a:xfrm>
                <a:off x="7812428" y="2589028"/>
                <a:ext cx="3418115" cy="400110"/>
              </a:xfrm>
              <a:prstGeom prst="rect">
                <a:avLst/>
              </a:prstGeom>
              <a:blipFill>
                <a:blip r:embed="rId7"/>
                <a:stretch>
                  <a:fillRect t="-9231" b="-27692"/>
                </a:stretch>
              </a:blipFill>
              <a:ln>
                <a:noFill/>
              </a:ln>
            </p:spPr>
            <p:txBody>
              <a:bodyPr/>
              <a:lstStyle/>
              <a:p>
                <a:r>
                  <a:rPr lang="id-ID">
                    <a:noFill/>
                  </a:rPr>
                  <a:t> </a:t>
                </a:r>
              </a:p>
            </p:txBody>
          </p:sp>
        </mc:Fallback>
      </mc:AlternateContent>
    </p:spTree>
    <p:extLst>
      <p:ext uri="{BB962C8B-B14F-4D97-AF65-F5344CB8AC3E}">
        <p14:creationId xmlns:p14="http://schemas.microsoft.com/office/powerpoint/2010/main" val="1528698906"/>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64</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Marr-Hildreth Edge Detector [1980]</a:t>
            </a:r>
            <a:endParaRPr lang="id-ID" dirty="0"/>
          </a:p>
        </p:txBody>
      </p:sp>
      <p:pic>
        <p:nvPicPr>
          <p:cNvPr id="30" name="Picture 29">
            <a:extLst>
              <a:ext uri="{FF2B5EF4-FFF2-40B4-BE49-F238E27FC236}">
                <a16:creationId xmlns:a16="http://schemas.microsoft.com/office/drawing/2014/main" id="{6ED57983-47D6-4FD7-BCDF-4048DFD06B90}"/>
              </a:ext>
            </a:extLst>
          </p:cNvPr>
          <p:cNvPicPr>
            <a:picLocks noChangeAspect="1"/>
          </p:cNvPicPr>
          <p:nvPr/>
        </p:nvPicPr>
        <p:blipFill>
          <a:blip r:embed="rId2"/>
          <a:stretch>
            <a:fillRect/>
          </a:stretch>
        </p:blipFill>
        <p:spPr>
          <a:xfrm>
            <a:off x="1091353" y="2161208"/>
            <a:ext cx="6230219" cy="3886742"/>
          </a:xfrm>
          <a:prstGeom prst="rect">
            <a:avLst/>
          </a:prstGeom>
        </p:spPr>
      </p:pic>
      <p:pic>
        <p:nvPicPr>
          <p:cNvPr id="4" name="Picture 3">
            <a:extLst>
              <a:ext uri="{FF2B5EF4-FFF2-40B4-BE49-F238E27FC236}">
                <a16:creationId xmlns:a16="http://schemas.microsoft.com/office/drawing/2014/main" id="{6B8CEA35-F748-4CD4-9798-434EE1B06C1C}"/>
              </a:ext>
            </a:extLst>
          </p:cNvPr>
          <p:cNvPicPr>
            <a:picLocks noChangeAspect="1"/>
          </p:cNvPicPr>
          <p:nvPr/>
        </p:nvPicPr>
        <p:blipFill>
          <a:blip r:embed="rId3"/>
          <a:stretch>
            <a:fillRect/>
          </a:stretch>
        </p:blipFill>
        <p:spPr>
          <a:xfrm>
            <a:off x="8125726" y="3637158"/>
            <a:ext cx="3675676" cy="2553456"/>
          </a:xfrm>
          <a:prstGeom prst="rect">
            <a:avLst/>
          </a:prstGeom>
        </p:spPr>
      </p:pic>
      <p:pic>
        <p:nvPicPr>
          <p:cNvPr id="7" name="Picture 6">
            <a:extLst>
              <a:ext uri="{FF2B5EF4-FFF2-40B4-BE49-F238E27FC236}">
                <a16:creationId xmlns:a16="http://schemas.microsoft.com/office/drawing/2014/main" id="{36C7B767-CDC6-4A58-BDFE-A785C7DD8BBA}"/>
              </a:ext>
            </a:extLst>
          </p:cNvPr>
          <p:cNvPicPr>
            <a:picLocks noChangeAspect="1"/>
          </p:cNvPicPr>
          <p:nvPr/>
        </p:nvPicPr>
        <p:blipFill>
          <a:blip r:embed="rId4"/>
          <a:stretch>
            <a:fillRect/>
          </a:stretch>
        </p:blipFill>
        <p:spPr>
          <a:xfrm>
            <a:off x="8370277" y="824995"/>
            <a:ext cx="3276590" cy="2551176"/>
          </a:xfrm>
          <a:prstGeom prst="rect">
            <a:avLst/>
          </a:prstGeom>
        </p:spPr>
      </p:pic>
    </p:spTree>
    <p:extLst>
      <p:ext uri="{BB962C8B-B14F-4D97-AF65-F5344CB8AC3E}">
        <p14:creationId xmlns:p14="http://schemas.microsoft.com/office/powerpoint/2010/main" val="347513521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65</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Marr-Hildreth Edge Detector [1980]</a:t>
            </a:r>
            <a:endParaRPr lang="id-ID"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72F0E2-5D5D-43FE-B942-88702340CED2}"/>
                  </a:ext>
                </a:extLst>
              </p:cNvPr>
              <p:cNvSpPr txBox="1"/>
              <p:nvPr/>
            </p:nvSpPr>
            <p:spPr>
              <a:xfrm>
                <a:off x="1520374" y="5935715"/>
                <a:ext cx="2093451" cy="400110"/>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𝜎</m:t>
                      </m:r>
                      <m:r>
                        <a:rPr lang="en-US" sz="2000" b="0" i="1" smtClean="0">
                          <a:latin typeface="Cambria Math" panose="02040503050406030204" pitchFamily="18" charset="0"/>
                        </a:rPr>
                        <m:t>=1</m:t>
                      </m:r>
                    </m:oMath>
                  </m:oMathPara>
                </a14:m>
                <a:endParaRPr lang="id-ID" sz="2000" dirty="0"/>
              </a:p>
            </p:txBody>
          </p:sp>
        </mc:Choice>
        <mc:Fallback xmlns="">
          <p:sp>
            <p:nvSpPr>
              <p:cNvPr id="16" name="TextBox 15">
                <a:extLst>
                  <a:ext uri="{FF2B5EF4-FFF2-40B4-BE49-F238E27FC236}">
                    <a16:creationId xmlns:a16="http://schemas.microsoft.com/office/drawing/2014/main" id="{8C72F0E2-5D5D-43FE-B942-88702340CED2}"/>
                  </a:ext>
                </a:extLst>
              </p:cNvPr>
              <p:cNvSpPr txBox="1">
                <a:spLocks noRot="1" noChangeAspect="1" noMove="1" noResize="1" noEditPoints="1" noAdjustHandles="1" noChangeArrowheads="1" noChangeShapeType="1" noTextEdit="1"/>
              </p:cNvSpPr>
              <p:nvPr/>
            </p:nvSpPr>
            <p:spPr>
              <a:xfrm>
                <a:off x="1520374" y="5935715"/>
                <a:ext cx="2093451" cy="400110"/>
              </a:xfrm>
              <a:prstGeom prst="rect">
                <a:avLst/>
              </a:prstGeom>
              <a:blipFill>
                <a:blip r:embed="rId2"/>
                <a:stretch>
                  <a:fillRect/>
                </a:stretch>
              </a:blipFill>
              <a:ln>
                <a:noFill/>
              </a:ln>
            </p:spPr>
            <p:txBody>
              <a:bodyPr/>
              <a:lstStyle/>
              <a:p>
                <a:r>
                  <a:rPr lang="id-ID">
                    <a:noFill/>
                  </a:rPr>
                  <a:t> </a:t>
                </a:r>
              </a:p>
            </p:txBody>
          </p:sp>
        </mc:Fallback>
      </mc:AlternateContent>
      <p:pic>
        <p:nvPicPr>
          <p:cNvPr id="5" name="Picture 4">
            <a:extLst>
              <a:ext uri="{FF2B5EF4-FFF2-40B4-BE49-F238E27FC236}">
                <a16:creationId xmlns:a16="http://schemas.microsoft.com/office/drawing/2014/main" id="{C3D9DC43-0DD8-4CDD-9F02-09ADC55761C0}"/>
              </a:ext>
            </a:extLst>
          </p:cNvPr>
          <p:cNvPicPr>
            <a:picLocks noChangeAspect="1"/>
          </p:cNvPicPr>
          <p:nvPr/>
        </p:nvPicPr>
        <p:blipFill>
          <a:blip r:embed="rId3"/>
          <a:stretch>
            <a:fillRect/>
          </a:stretch>
        </p:blipFill>
        <p:spPr>
          <a:xfrm>
            <a:off x="1130761" y="1935734"/>
            <a:ext cx="2872679" cy="1920240"/>
          </a:xfrm>
          <a:prstGeom prst="rect">
            <a:avLst/>
          </a:prstGeom>
        </p:spPr>
      </p:pic>
      <p:pic>
        <p:nvPicPr>
          <p:cNvPr id="10" name="Picture 9">
            <a:extLst>
              <a:ext uri="{FF2B5EF4-FFF2-40B4-BE49-F238E27FC236}">
                <a16:creationId xmlns:a16="http://schemas.microsoft.com/office/drawing/2014/main" id="{EF770985-9DD3-4E20-8DF5-53DC5D11E7E8}"/>
              </a:ext>
            </a:extLst>
          </p:cNvPr>
          <p:cNvPicPr>
            <a:picLocks noChangeAspect="1"/>
          </p:cNvPicPr>
          <p:nvPr/>
        </p:nvPicPr>
        <p:blipFill>
          <a:blip r:embed="rId4"/>
          <a:stretch>
            <a:fillRect/>
          </a:stretch>
        </p:blipFill>
        <p:spPr>
          <a:xfrm>
            <a:off x="4470244" y="1935734"/>
            <a:ext cx="2872679" cy="1920240"/>
          </a:xfrm>
          <a:prstGeom prst="rect">
            <a:avLst/>
          </a:prstGeom>
        </p:spPr>
      </p:pic>
      <p:pic>
        <p:nvPicPr>
          <p:cNvPr id="13" name="Picture 12">
            <a:extLst>
              <a:ext uri="{FF2B5EF4-FFF2-40B4-BE49-F238E27FC236}">
                <a16:creationId xmlns:a16="http://schemas.microsoft.com/office/drawing/2014/main" id="{327C6AD1-86F8-4564-AA9A-F3DBBF00C966}"/>
              </a:ext>
            </a:extLst>
          </p:cNvPr>
          <p:cNvPicPr>
            <a:picLocks noChangeAspect="1"/>
          </p:cNvPicPr>
          <p:nvPr/>
        </p:nvPicPr>
        <p:blipFill>
          <a:blip r:embed="rId5"/>
          <a:stretch>
            <a:fillRect/>
          </a:stretch>
        </p:blipFill>
        <p:spPr>
          <a:xfrm>
            <a:off x="7729833" y="1935734"/>
            <a:ext cx="2872679" cy="1920240"/>
          </a:xfrm>
          <a:prstGeom prst="rect">
            <a:avLst/>
          </a:prstGeom>
        </p:spPr>
      </p:pic>
      <p:pic>
        <p:nvPicPr>
          <p:cNvPr id="15" name="Picture 14">
            <a:extLst>
              <a:ext uri="{FF2B5EF4-FFF2-40B4-BE49-F238E27FC236}">
                <a16:creationId xmlns:a16="http://schemas.microsoft.com/office/drawing/2014/main" id="{1FE3E1D0-B516-474B-8A3C-58FC575DEB93}"/>
              </a:ext>
            </a:extLst>
          </p:cNvPr>
          <p:cNvPicPr>
            <a:picLocks noChangeAspect="1"/>
          </p:cNvPicPr>
          <p:nvPr/>
        </p:nvPicPr>
        <p:blipFill>
          <a:blip r:embed="rId6"/>
          <a:stretch>
            <a:fillRect/>
          </a:stretch>
        </p:blipFill>
        <p:spPr>
          <a:xfrm>
            <a:off x="1130761" y="4015475"/>
            <a:ext cx="2872679" cy="1920240"/>
          </a:xfrm>
          <a:prstGeom prst="rect">
            <a:avLst/>
          </a:prstGeom>
        </p:spPr>
      </p:pic>
      <p:pic>
        <p:nvPicPr>
          <p:cNvPr id="18" name="Picture 17">
            <a:extLst>
              <a:ext uri="{FF2B5EF4-FFF2-40B4-BE49-F238E27FC236}">
                <a16:creationId xmlns:a16="http://schemas.microsoft.com/office/drawing/2014/main" id="{0C74B212-1424-4A68-9E1C-22F21B68F588}"/>
              </a:ext>
            </a:extLst>
          </p:cNvPr>
          <p:cNvPicPr>
            <a:picLocks noChangeAspect="1"/>
          </p:cNvPicPr>
          <p:nvPr/>
        </p:nvPicPr>
        <p:blipFill>
          <a:blip r:embed="rId7"/>
          <a:stretch>
            <a:fillRect/>
          </a:stretch>
        </p:blipFill>
        <p:spPr>
          <a:xfrm>
            <a:off x="4470244" y="4015475"/>
            <a:ext cx="2872679" cy="1920240"/>
          </a:xfrm>
          <a:prstGeom prst="rect">
            <a:avLst/>
          </a:prstGeom>
        </p:spPr>
      </p:pic>
      <p:pic>
        <p:nvPicPr>
          <p:cNvPr id="20" name="Picture 19">
            <a:extLst>
              <a:ext uri="{FF2B5EF4-FFF2-40B4-BE49-F238E27FC236}">
                <a16:creationId xmlns:a16="http://schemas.microsoft.com/office/drawing/2014/main" id="{3479C97A-237D-4F08-953B-49B52DD9DDCD}"/>
              </a:ext>
            </a:extLst>
          </p:cNvPr>
          <p:cNvPicPr>
            <a:picLocks noChangeAspect="1"/>
          </p:cNvPicPr>
          <p:nvPr/>
        </p:nvPicPr>
        <p:blipFill>
          <a:blip r:embed="rId8"/>
          <a:stretch>
            <a:fillRect/>
          </a:stretch>
        </p:blipFill>
        <p:spPr>
          <a:xfrm>
            <a:off x="7729833" y="4015475"/>
            <a:ext cx="2872679" cy="192024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B4D3A4B-8B28-4669-8BAC-19A4402EC964}"/>
                  </a:ext>
                </a:extLst>
              </p:cNvPr>
              <p:cNvSpPr txBox="1"/>
              <p:nvPr/>
            </p:nvSpPr>
            <p:spPr>
              <a:xfrm>
                <a:off x="4859857" y="5935715"/>
                <a:ext cx="2093451" cy="400110"/>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𝜎</m:t>
                      </m:r>
                      <m:r>
                        <a:rPr lang="en-US" sz="2000" b="0" i="1" smtClean="0">
                          <a:latin typeface="Cambria Math" panose="02040503050406030204" pitchFamily="18" charset="0"/>
                        </a:rPr>
                        <m:t>=3</m:t>
                      </m:r>
                    </m:oMath>
                  </m:oMathPara>
                </a14:m>
                <a:endParaRPr lang="id-ID" sz="2000" dirty="0"/>
              </a:p>
            </p:txBody>
          </p:sp>
        </mc:Choice>
        <mc:Fallback xmlns="">
          <p:sp>
            <p:nvSpPr>
              <p:cNvPr id="24" name="TextBox 23">
                <a:extLst>
                  <a:ext uri="{FF2B5EF4-FFF2-40B4-BE49-F238E27FC236}">
                    <a16:creationId xmlns:a16="http://schemas.microsoft.com/office/drawing/2014/main" id="{3B4D3A4B-8B28-4669-8BAC-19A4402EC964}"/>
                  </a:ext>
                </a:extLst>
              </p:cNvPr>
              <p:cNvSpPr txBox="1">
                <a:spLocks noRot="1" noChangeAspect="1" noMove="1" noResize="1" noEditPoints="1" noAdjustHandles="1" noChangeArrowheads="1" noChangeShapeType="1" noTextEdit="1"/>
              </p:cNvSpPr>
              <p:nvPr/>
            </p:nvSpPr>
            <p:spPr>
              <a:xfrm>
                <a:off x="4859857" y="5935715"/>
                <a:ext cx="2093451" cy="400110"/>
              </a:xfrm>
              <a:prstGeom prst="rect">
                <a:avLst/>
              </a:prstGeom>
              <a:blipFill>
                <a:blip r:embed="rId9"/>
                <a:stretch>
                  <a:fillRect/>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1F5F107-A402-4F08-99B9-C2169BE43460}"/>
                  </a:ext>
                </a:extLst>
              </p:cNvPr>
              <p:cNvSpPr txBox="1"/>
              <p:nvPr/>
            </p:nvSpPr>
            <p:spPr>
              <a:xfrm>
                <a:off x="8199340" y="5935715"/>
                <a:ext cx="2093451" cy="400110"/>
              </a:xfrm>
              <a:prstGeom prst="rect">
                <a:avLst/>
              </a:prstGeom>
              <a:noFill/>
              <a:ln>
                <a:noFill/>
              </a:ln>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𝜎</m:t>
                      </m:r>
                      <m:r>
                        <a:rPr lang="en-US" sz="2000" b="0" i="1" smtClean="0">
                          <a:latin typeface="Cambria Math" panose="02040503050406030204" pitchFamily="18" charset="0"/>
                        </a:rPr>
                        <m:t>=6</m:t>
                      </m:r>
                    </m:oMath>
                  </m:oMathPara>
                </a14:m>
                <a:endParaRPr lang="id-ID" sz="2000" dirty="0"/>
              </a:p>
            </p:txBody>
          </p:sp>
        </mc:Choice>
        <mc:Fallback xmlns="">
          <p:sp>
            <p:nvSpPr>
              <p:cNvPr id="25" name="TextBox 24">
                <a:extLst>
                  <a:ext uri="{FF2B5EF4-FFF2-40B4-BE49-F238E27FC236}">
                    <a16:creationId xmlns:a16="http://schemas.microsoft.com/office/drawing/2014/main" id="{51F5F107-A402-4F08-99B9-C2169BE43460}"/>
                  </a:ext>
                </a:extLst>
              </p:cNvPr>
              <p:cNvSpPr txBox="1">
                <a:spLocks noRot="1" noChangeAspect="1" noMove="1" noResize="1" noEditPoints="1" noAdjustHandles="1" noChangeArrowheads="1" noChangeShapeType="1" noTextEdit="1"/>
              </p:cNvSpPr>
              <p:nvPr/>
            </p:nvSpPr>
            <p:spPr>
              <a:xfrm>
                <a:off x="8199340" y="5935715"/>
                <a:ext cx="2093451" cy="400110"/>
              </a:xfrm>
              <a:prstGeom prst="rect">
                <a:avLst/>
              </a:prstGeom>
              <a:blipFill>
                <a:blip r:embed="rId10"/>
                <a:stretch>
                  <a:fillRect/>
                </a:stretch>
              </a:blipFill>
              <a:ln>
                <a:noFill/>
              </a:ln>
            </p:spPr>
            <p:txBody>
              <a:bodyPr/>
              <a:lstStyle/>
              <a:p>
                <a:r>
                  <a:rPr lang="id-ID">
                    <a:noFill/>
                  </a:rPr>
                  <a:t> </a:t>
                </a:r>
              </a:p>
            </p:txBody>
          </p:sp>
        </mc:Fallback>
      </mc:AlternateContent>
    </p:spTree>
    <p:extLst>
      <p:ext uri="{BB962C8B-B14F-4D97-AF65-F5344CB8AC3E}">
        <p14:creationId xmlns:p14="http://schemas.microsoft.com/office/powerpoint/2010/main" val="339491596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66</a:t>
            </a:fld>
            <a:endParaRPr lang="en-US" dirty="0"/>
          </a:p>
        </p:txBody>
      </p:sp>
      <p:sp>
        <p:nvSpPr>
          <p:cNvPr id="7" name="Title 6"/>
          <p:cNvSpPr>
            <a:spLocks noGrp="1"/>
          </p:cNvSpPr>
          <p:nvPr>
            <p:ph type="title"/>
          </p:nvPr>
        </p:nvSpPr>
        <p:spPr>
          <a:xfrm>
            <a:off x="1932781" y="3001934"/>
            <a:ext cx="8326438" cy="641239"/>
          </a:xfrm>
        </p:spPr>
        <p:txBody>
          <a:bodyPr/>
          <a:lstStyle/>
          <a:p>
            <a:pPr algn="ctr"/>
            <a:r>
              <a:rPr lang="en-US" dirty="0"/>
              <a:t>Canny Edge Detector</a:t>
            </a:r>
          </a:p>
        </p:txBody>
      </p:sp>
      <p:sp>
        <p:nvSpPr>
          <p:cNvPr id="8" name="Text Placeholder 7"/>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365837246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67</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Canny Edge Detector [1986]</a:t>
            </a:r>
            <a:endParaRPr lang="id-ID"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22693F9-3544-446A-9BE4-6BF004BED81B}"/>
                  </a:ext>
                </a:extLst>
              </p:cNvPr>
              <p:cNvSpPr>
                <a:spLocks noGrp="1"/>
              </p:cNvSpPr>
              <p:nvPr>
                <p:ph sz="quarter" idx="14"/>
              </p:nvPr>
            </p:nvSpPr>
            <p:spPr/>
            <p:txBody>
              <a:bodyPr/>
              <a:lstStyle/>
              <a:p>
                <a:r>
                  <a:rPr lang="en-US" dirty="0"/>
                  <a:t>Smooth image by Gaussian filter </a:t>
                </a:r>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𝑆</m:t>
                    </m:r>
                  </m:oMath>
                </a14:m>
                <a:endParaRPr lang="en-US" dirty="0"/>
              </a:p>
              <a:p>
                <a:r>
                  <a:rPr lang="en-US" dirty="0"/>
                  <a:t>Compute derivative of filtered image</a:t>
                </a:r>
              </a:p>
              <a:p>
                <a:r>
                  <a:rPr lang="en-US" dirty="0"/>
                  <a:t>Find magnitude and orientation of gradient</a:t>
                </a:r>
              </a:p>
              <a:p>
                <a:r>
                  <a:rPr lang="en-US" dirty="0"/>
                  <a:t>Apply non-max suppression</a:t>
                </a:r>
              </a:p>
              <a:p>
                <a:r>
                  <a:rPr lang="en-US" dirty="0"/>
                  <a:t>Apply thresholding (hysteresis)</a:t>
                </a:r>
                <a:endParaRPr lang="id-ID" dirty="0"/>
              </a:p>
            </p:txBody>
          </p:sp>
        </mc:Choice>
        <mc:Fallback xmlns="">
          <p:sp>
            <p:nvSpPr>
              <p:cNvPr id="2" name="Content Placeholder 1">
                <a:extLst>
                  <a:ext uri="{FF2B5EF4-FFF2-40B4-BE49-F238E27FC236}">
                    <a16:creationId xmlns:a16="http://schemas.microsoft.com/office/drawing/2014/main" id="{622693F9-3544-446A-9BE4-6BF004BED81B}"/>
                  </a:ext>
                </a:extLst>
              </p:cNvPr>
              <p:cNvSpPr>
                <a:spLocks noGrp="1" noRot="1" noChangeAspect="1" noMove="1" noResize="1" noEditPoints="1" noAdjustHandles="1" noChangeArrowheads="1" noChangeShapeType="1" noTextEdit="1"/>
              </p:cNvSpPr>
              <p:nvPr>
                <p:ph sz="quarter" idx="14"/>
              </p:nvPr>
            </p:nvSpPr>
            <p:spPr>
              <a:blipFill>
                <a:blip r:embed="rId2"/>
                <a:stretch>
                  <a:fillRect t="-1077"/>
                </a:stretch>
              </a:blipFill>
            </p:spPr>
            <p:txBody>
              <a:bodyPr/>
              <a:lstStyle/>
              <a:p>
                <a:r>
                  <a:rPr lang="id-ID">
                    <a:noFill/>
                  </a:rPr>
                  <a:t> </a:t>
                </a:r>
              </a:p>
            </p:txBody>
          </p:sp>
        </mc:Fallback>
      </mc:AlternateContent>
      <p:pic>
        <p:nvPicPr>
          <p:cNvPr id="5" name="Picture 4" descr="A person smiling for the camera&#10;&#10;Description automatically generated">
            <a:extLst>
              <a:ext uri="{FF2B5EF4-FFF2-40B4-BE49-F238E27FC236}">
                <a16:creationId xmlns:a16="http://schemas.microsoft.com/office/drawing/2014/main" id="{DA269981-D1FD-4434-AFD2-42249A6392D1}"/>
              </a:ext>
            </a:extLst>
          </p:cNvPr>
          <p:cNvPicPr>
            <a:picLocks noChangeAspect="1"/>
          </p:cNvPicPr>
          <p:nvPr/>
        </p:nvPicPr>
        <p:blipFill>
          <a:blip r:embed="rId3"/>
          <a:stretch>
            <a:fillRect/>
          </a:stretch>
        </p:blipFill>
        <p:spPr>
          <a:xfrm>
            <a:off x="9569302" y="3647566"/>
            <a:ext cx="2019449" cy="2281548"/>
          </a:xfrm>
          <a:prstGeom prst="rect">
            <a:avLst/>
          </a:prstGeom>
        </p:spPr>
      </p:pic>
      <p:sp>
        <p:nvSpPr>
          <p:cNvPr id="7" name="TextBox 6">
            <a:extLst>
              <a:ext uri="{FF2B5EF4-FFF2-40B4-BE49-F238E27FC236}">
                <a16:creationId xmlns:a16="http://schemas.microsoft.com/office/drawing/2014/main" id="{F42A2645-1992-4255-93CA-F0C516E06195}"/>
              </a:ext>
            </a:extLst>
          </p:cNvPr>
          <p:cNvSpPr txBox="1"/>
          <p:nvPr/>
        </p:nvSpPr>
        <p:spPr>
          <a:xfrm>
            <a:off x="9532300" y="5941434"/>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John F. Canny</a:t>
            </a:r>
            <a:endParaRPr lang="id-ID" sz="1600" dirty="0"/>
          </a:p>
        </p:txBody>
      </p:sp>
    </p:spTree>
    <p:extLst>
      <p:ext uri="{BB962C8B-B14F-4D97-AF65-F5344CB8AC3E}">
        <p14:creationId xmlns:p14="http://schemas.microsoft.com/office/powerpoint/2010/main" val="69294328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68</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a:t>Canny </a:t>
            </a:r>
            <a:r>
              <a:rPr lang="en-US" dirty="0"/>
              <a:t>Edge Detector [1986]</a:t>
            </a:r>
            <a:endParaRPr lang="id-ID" dirty="0"/>
          </a:p>
        </p:txBody>
      </p:sp>
      <p:pic>
        <p:nvPicPr>
          <p:cNvPr id="14" name="Picture 13">
            <a:extLst>
              <a:ext uri="{FF2B5EF4-FFF2-40B4-BE49-F238E27FC236}">
                <a16:creationId xmlns:a16="http://schemas.microsoft.com/office/drawing/2014/main" id="{CAF4092A-7B6A-450E-AFA5-D2040CD27C9A}"/>
              </a:ext>
            </a:extLst>
          </p:cNvPr>
          <p:cNvPicPr>
            <a:picLocks noChangeAspect="1"/>
          </p:cNvPicPr>
          <p:nvPr/>
        </p:nvPicPr>
        <p:blipFill>
          <a:blip r:embed="rId2"/>
          <a:stretch>
            <a:fillRect/>
          </a:stretch>
        </p:blipFill>
        <p:spPr>
          <a:xfrm>
            <a:off x="2540065" y="2263889"/>
            <a:ext cx="2781300" cy="2009775"/>
          </a:xfrm>
          <a:prstGeom prst="rect">
            <a:avLst/>
          </a:prstGeom>
        </p:spPr>
      </p:pic>
      <p:sp>
        <p:nvSpPr>
          <p:cNvPr id="16" name="TextBox 15">
            <a:extLst>
              <a:ext uri="{FF2B5EF4-FFF2-40B4-BE49-F238E27FC236}">
                <a16:creationId xmlns:a16="http://schemas.microsoft.com/office/drawing/2014/main" id="{07D2A5E4-68E2-475E-841C-8A16EF8A4625}"/>
              </a:ext>
            </a:extLst>
          </p:cNvPr>
          <p:cNvSpPr txBox="1"/>
          <p:nvPr/>
        </p:nvSpPr>
        <p:spPr>
          <a:xfrm>
            <a:off x="2883989" y="4225160"/>
            <a:ext cx="2093451" cy="369332"/>
          </a:xfrm>
          <a:prstGeom prst="rect">
            <a:avLst/>
          </a:prstGeom>
          <a:noFill/>
          <a:ln>
            <a:noFill/>
          </a:ln>
        </p:spPr>
        <p:txBody>
          <a:bodyPr wrap="square">
            <a:spAutoFit/>
          </a:bodyPr>
          <a:lstStyle/>
          <a:p>
            <a:pPr algn="ctr"/>
            <a:r>
              <a:rPr lang="en-US" b="0" i="0" u="none" strike="noStrike" baseline="0" dirty="0">
                <a:solidFill>
                  <a:srgbClr val="000000"/>
                </a:solidFill>
                <a:latin typeface="Arial" panose="020B0604020202020204" pitchFamily="34" charset="0"/>
              </a:rPr>
              <a:t>Gaussian</a:t>
            </a:r>
            <a:endParaRPr lang="id-ID"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3E8577F-92AB-49BC-92C2-19855E3BDD60}"/>
                  </a:ext>
                </a:extLst>
              </p:cNvPr>
              <p:cNvSpPr>
                <a:spLocks/>
              </p:cNvSpPr>
              <p:nvPr/>
            </p:nvSpPr>
            <p:spPr>
              <a:xfrm>
                <a:off x="1948389" y="4746668"/>
                <a:ext cx="3964649" cy="1265365"/>
              </a:xfrm>
              <a:custGeom>
                <a:avLst/>
                <a:gdLst>
                  <a:gd name="connsiteX0" fmla="*/ 0 w 3964649"/>
                  <a:gd name="connsiteY0" fmla="*/ 0 h 1265365"/>
                  <a:gd name="connsiteX1" fmla="*/ 700421 w 3964649"/>
                  <a:gd name="connsiteY1" fmla="*/ 0 h 1265365"/>
                  <a:gd name="connsiteX2" fmla="*/ 1242257 w 3964649"/>
                  <a:gd name="connsiteY2" fmla="*/ 0 h 1265365"/>
                  <a:gd name="connsiteX3" fmla="*/ 1903032 w 3964649"/>
                  <a:gd name="connsiteY3" fmla="*/ 0 h 1265365"/>
                  <a:gd name="connsiteX4" fmla="*/ 2484513 w 3964649"/>
                  <a:gd name="connsiteY4" fmla="*/ 0 h 1265365"/>
                  <a:gd name="connsiteX5" fmla="*/ 3105642 w 3964649"/>
                  <a:gd name="connsiteY5" fmla="*/ 0 h 1265365"/>
                  <a:gd name="connsiteX6" fmla="*/ 3964649 w 3964649"/>
                  <a:gd name="connsiteY6" fmla="*/ 0 h 1265365"/>
                  <a:gd name="connsiteX7" fmla="*/ 3964649 w 3964649"/>
                  <a:gd name="connsiteY7" fmla="*/ 645336 h 1265365"/>
                  <a:gd name="connsiteX8" fmla="*/ 3964649 w 3964649"/>
                  <a:gd name="connsiteY8" fmla="*/ 1265365 h 1265365"/>
                  <a:gd name="connsiteX9" fmla="*/ 3383167 w 3964649"/>
                  <a:gd name="connsiteY9" fmla="*/ 1265365 h 1265365"/>
                  <a:gd name="connsiteX10" fmla="*/ 2841332 w 3964649"/>
                  <a:gd name="connsiteY10" fmla="*/ 1265365 h 1265365"/>
                  <a:gd name="connsiteX11" fmla="*/ 2180557 w 3964649"/>
                  <a:gd name="connsiteY11" fmla="*/ 1265365 h 1265365"/>
                  <a:gd name="connsiteX12" fmla="*/ 1440489 w 3964649"/>
                  <a:gd name="connsiteY12" fmla="*/ 1265365 h 1265365"/>
                  <a:gd name="connsiteX13" fmla="*/ 700421 w 3964649"/>
                  <a:gd name="connsiteY13" fmla="*/ 1265365 h 1265365"/>
                  <a:gd name="connsiteX14" fmla="*/ 0 w 3964649"/>
                  <a:gd name="connsiteY14" fmla="*/ 1265365 h 1265365"/>
                  <a:gd name="connsiteX15" fmla="*/ 0 w 3964649"/>
                  <a:gd name="connsiteY15" fmla="*/ 620029 h 1265365"/>
                  <a:gd name="connsiteX16" fmla="*/ 0 w 3964649"/>
                  <a:gd name="connsiteY16" fmla="*/ 0 h 12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4649" h="1265365" fill="none" extrusionOk="0">
                    <a:moveTo>
                      <a:pt x="0" y="0"/>
                    </a:moveTo>
                    <a:cubicBezTo>
                      <a:pt x="188560" y="-11156"/>
                      <a:pt x="374138" y="6697"/>
                      <a:pt x="700421" y="0"/>
                    </a:cubicBezTo>
                    <a:cubicBezTo>
                      <a:pt x="1026704" y="-6697"/>
                      <a:pt x="1046143" y="-23887"/>
                      <a:pt x="1242257" y="0"/>
                    </a:cubicBezTo>
                    <a:cubicBezTo>
                      <a:pt x="1438371" y="23887"/>
                      <a:pt x="1642309" y="-14850"/>
                      <a:pt x="1903032" y="0"/>
                    </a:cubicBezTo>
                    <a:cubicBezTo>
                      <a:pt x="2163755" y="14850"/>
                      <a:pt x="2244623" y="-25677"/>
                      <a:pt x="2484513" y="0"/>
                    </a:cubicBezTo>
                    <a:cubicBezTo>
                      <a:pt x="2724403" y="25677"/>
                      <a:pt x="2852233" y="24067"/>
                      <a:pt x="3105642" y="0"/>
                    </a:cubicBezTo>
                    <a:cubicBezTo>
                      <a:pt x="3359051" y="-24067"/>
                      <a:pt x="3723713" y="-35977"/>
                      <a:pt x="3964649" y="0"/>
                    </a:cubicBezTo>
                    <a:cubicBezTo>
                      <a:pt x="3977968" y="261913"/>
                      <a:pt x="3958306" y="507899"/>
                      <a:pt x="3964649" y="645336"/>
                    </a:cubicBezTo>
                    <a:cubicBezTo>
                      <a:pt x="3970992" y="782773"/>
                      <a:pt x="3984241" y="1085495"/>
                      <a:pt x="3964649" y="1265365"/>
                    </a:cubicBezTo>
                    <a:cubicBezTo>
                      <a:pt x="3695265" y="1271791"/>
                      <a:pt x="3569742" y="1279859"/>
                      <a:pt x="3383167" y="1265365"/>
                    </a:cubicBezTo>
                    <a:cubicBezTo>
                      <a:pt x="3196592" y="1250871"/>
                      <a:pt x="3001207" y="1265686"/>
                      <a:pt x="2841332" y="1265365"/>
                    </a:cubicBezTo>
                    <a:cubicBezTo>
                      <a:pt x="2681458" y="1265044"/>
                      <a:pt x="2441050" y="1257520"/>
                      <a:pt x="2180557" y="1265365"/>
                    </a:cubicBezTo>
                    <a:cubicBezTo>
                      <a:pt x="1920065" y="1273210"/>
                      <a:pt x="1730578" y="1270773"/>
                      <a:pt x="1440489" y="1265365"/>
                    </a:cubicBezTo>
                    <a:cubicBezTo>
                      <a:pt x="1150400" y="1259957"/>
                      <a:pt x="1038362" y="1259898"/>
                      <a:pt x="700421" y="1265365"/>
                    </a:cubicBezTo>
                    <a:cubicBezTo>
                      <a:pt x="362480" y="1270832"/>
                      <a:pt x="183240" y="1235503"/>
                      <a:pt x="0" y="1265365"/>
                    </a:cubicBezTo>
                    <a:cubicBezTo>
                      <a:pt x="4422" y="1093975"/>
                      <a:pt x="-25155" y="848686"/>
                      <a:pt x="0" y="620029"/>
                    </a:cubicBezTo>
                    <a:cubicBezTo>
                      <a:pt x="25155" y="391372"/>
                      <a:pt x="-7625" y="289712"/>
                      <a:pt x="0" y="0"/>
                    </a:cubicBezTo>
                    <a:close/>
                  </a:path>
                  <a:path w="3964649" h="1265365" stroke="0" extrusionOk="0">
                    <a:moveTo>
                      <a:pt x="0" y="0"/>
                    </a:moveTo>
                    <a:cubicBezTo>
                      <a:pt x="253466" y="-24667"/>
                      <a:pt x="547622" y="-9510"/>
                      <a:pt x="740068" y="0"/>
                    </a:cubicBezTo>
                    <a:cubicBezTo>
                      <a:pt x="932514" y="9510"/>
                      <a:pt x="1287599" y="23438"/>
                      <a:pt x="1480136" y="0"/>
                    </a:cubicBezTo>
                    <a:cubicBezTo>
                      <a:pt x="1672673" y="-23438"/>
                      <a:pt x="1863058" y="-23369"/>
                      <a:pt x="2021971" y="0"/>
                    </a:cubicBezTo>
                    <a:cubicBezTo>
                      <a:pt x="2180885" y="23369"/>
                      <a:pt x="2436491" y="-853"/>
                      <a:pt x="2762039" y="0"/>
                    </a:cubicBezTo>
                    <a:cubicBezTo>
                      <a:pt x="3087587" y="853"/>
                      <a:pt x="3703063" y="3304"/>
                      <a:pt x="3964649" y="0"/>
                    </a:cubicBezTo>
                    <a:cubicBezTo>
                      <a:pt x="3983461" y="202587"/>
                      <a:pt x="3983367" y="383114"/>
                      <a:pt x="3964649" y="620029"/>
                    </a:cubicBezTo>
                    <a:cubicBezTo>
                      <a:pt x="3945931" y="856944"/>
                      <a:pt x="3965161" y="992013"/>
                      <a:pt x="3964649" y="1265365"/>
                    </a:cubicBezTo>
                    <a:cubicBezTo>
                      <a:pt x="3847335" y="1276035"/>
                      <a:pt x="3639824" y="1278106"/>
                      <a:pt x="3422814" y="1265365"/>
                    </a:cubicBezTo>
                    <a:cubicBezTo>
                      <a:pt x="3205804" y="1252624"/>
                      <a:pt x="3046991" y="1276829"/>
                      <a:pt x="2682746" y="1265365"/>
                    </a:cubicBezTo>
                    <a:cubicBezTo>
                      <a:pt x="2318501" y="1253901"/>
                      <a:pt x="2223309" y="1267479"/>
                      <a:pt x="2061617" y="1265365"/>
                    </a:cubicBezTo>
                    <a:cubicBezTo>
                      <a:pt x="1899925" y="1263251"/>
                      <a:pt x="1744809" y="1252088"/>
                      <a:pt x="1519782" y="1265365"/>
                    </a:cubicBezTo>
                    <a:cubicBezTo>
                      <a:pt x="1294755" y="1278642"/>
                      <a:pt x="1096098" y="1266732"/>
                      <a:pt x="977947" y="1265365"/>
                    </a:cubicBezTo>
                    <a:cubicBezTo>
                      <a:pt x="859796" y="1263998"/>
                      <a:pt x="352404" y="1277091"/>
                      <a:pt x="0" y="1265365"/>
                    </a:cubicBezTo>
                    <a:cubicBezTo>
                      <a:pt x="-17930" y="1065317"/>
                      <a:pt x="-29302" y="936179"/>
                      <a:pt x="0" y="670643"/>
                    </a:cubicBezTo>
                    <a:cubicBezTo>
                      <a:pt x="29302" y="405107"/>
                      <a:pt x="-22608" y="273821"/>
                      <a:pt x="0" y="0"/>
                    </a:cubicBezTo>
                    <a:close/>
                  </a:path>
                </a:pathLst>
              </a:custGeom>
              <a:ln>
                <a:extLst>
                  <a:ext uri="{C807C97D-BFC1-408E-A445-0C87EB9F89A2}">
                    <ask:lineSketchStyleProps xmlns:ask="http://schemas.microsoft.com/office/drawing/2018/sketchyshapes" sd="2415227003">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wrap="square" lIns="91440" tIns="91440" rIns="91440" bIns="91440" anchor="ctr" anchorCtr="0">
                <a:no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𝜎</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ea typeface="Cambria Math" panose="02040503050406030204" pitchFamily="18" charset="0"/>
                                </a:rPr>
                                <m:t>2</m:t>
                              </m:r>
                            </m:sup>
                          </m:sSup>
                        </m:den>
                      </m:f>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exp</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𝑦</m:t>
                                      </m:r>
                                    </m:e>
                                    <m:sup>
                                      <m:r>
                                        <a:rPr lang="en-US" sz="2000" b="0" i="1" smtClean="0">
                                          <a:latin typeface="Cambria Math" panose="02040503050406030204" pitchFamily="18" charset="0"/>
                                          <a:ea typeface="Cambria Math" panose="02040503050406030204" pitchFamily="18" charset="0"/>
                                        </a:rPr>
                                        <m:t>2</m:t>
                                      </m:r>
                                    </m:sup>
                                  </m:sSup>
                                </m:num>
                                <m:den>
                                  <m:r>
                                    <a:rPr lang="en-US" sz="2000" b="0" i="1" smtClean="0">
                                      <a:latin typeface="Cambria Math" panose="02040503050406030204" pitchFamily="18" charset="0"/>
                                      <a:ea typeface="Cambria Math" panose="02040503050406030204" pitchFamily="18" charset="0"/>
                                    </a:rPr>
                                    <m:t>2</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ea typeface="Cambria Math" panose="02040503050406030204" pitchFamily="18" charset="0"/>
                                        </a:rPr>
                                        <m:t>2</m:t>
                                      </m:r>
                                    </m:sup>
                                  </m:sSup>
                                </m:den>
                              </m:f>
                            </m:e>
                          </m:d>
                        </m:e>
                      </m:func>
                    </m:oMath>
                  </m:oMathPara>
                </a14:m>
                <a:endParaRPr lang="en-US" sz="2000" dirty="0"/>
              </a:p>
            </p:txBody>
          </p:sp>
        </mc:Choice>
        <mc:Fallback xmlns="">
          <p:sp>
            <p:nvSpPr>
              <p:cNvPr id="2" name="Rectangle 1">
                <a:extLst>
                  <a:ext uri="{FF2B5EF4-FFF2-40B4-BE49-F238E27FC236}">
                    <a16:creationId xmlns:a16="http://schemas.microsoft.com/office/drawing/2014/main" id="{03E8577F-92AB-49BC-92C2-19855E3BDD60}"/>
                  </a:ext>
                </a:extLst>
              </p:cNvPr>
              <p:cNvSpPr>
                <a:spLocks noRot="1" noChangeAspect="1" noMove="1" noResize="1" noEditPoints="1" noAdjustHandles="1" noChangeArrowheads="1" noChangeShapeType="1" noTextEdit="1"/>
              </p:cNvSpPr>
              <p:nvPr/>
            </p:nvSpPr>
            <p:spPr>
              <a:xfrm>
                <a:off x="1948389" y="4746668"/>
                <a:ext cx="3964649" cy="1265365"/>
              </a:xfrm>
              <a:prstGeom prst="rect">
                <a:avLst/>
              </a:prstGeom>
              <a:blipFill>
                <a:blip r:embed="rId3"/>
                <a:stretch>
                  <a:fillRect/>
                </a:stretch>
              </a:blipFill>
              <a:ln>
                <a:extLst>
                  <a:ext uri="{C807C97D-BFC1-408E-A445-0C87EB9F89A2}">
                    <ask:lineSketchStyleProps xmlns:ask="http://schemas.microsoft.com/office/drawing/2018/sketchyshapes" sd="2415227003">
                      <a:custGeom>
                        <a:avLst/>
                        <a:gdLst>
                          <a:gd name="connsiteX0" fmla="*/ 0 w 3964649"/>
                          <a:gd name="connsiteY0" fmla="*/ 0 h 1265365"/>
                          <a:gd name="connsiteX1" fmla="*/ 700421 w 3964649"/>
                          <a:gd name="connsiteY1" fmla="*/ 0 h 1265365"/>
                          <a:gd name="connsiteX2" fmla="*/ 1242257 w 3964649"/>
                          <a:gd name="connsiteY2" fmla="*/ 0 h 1265365"/>
                          <a:gd name="connsiteX3" fmla="*/ 1903032 w 3964649"/>
                          <a:gd name="connsiteY3" fmla="*/ 0 h 1265365"/>
                          <a:gd name="connsiteX4" fmla="*/ 2484513 w 3964649"/>
                          <a:gd name="connsiteY4" fmla="*/ 0 h 1265365"/>
                          <a:gd name="connsiteX5" fmla="*/ 3105642 w 3964649"/>
                          <a:gd name="connsiteY5" fmla="*/ 0 h 1265365"/>
                          <a:gd name="connsiteX6" fmla="*/ 3964649 w 3964649"/>
                          <a:gd name="connsiteY6" fmla="*/ 0 h 1265365"/>
                          <a:gd name="connsiteX7" fmla="*/ 3964649 w 3964649"/>
                          <a:gd name="connsiteY7" fmla="*/ 645336 h 1265365"/>
                          <a:gd name="connsiteX8" fmla="*/ 3964649 w 3964649"/>
                          <a:gd name="connsiteY8" fmla="*/ 1265365 h 1265365"/>
                          <a:gd name="connsiteX9" fmla="*/ 3383167 w 3964649"/>
                          <a:gd name="connsiteY9" fmla="*/ 1265365 h 1265365"/>
                          <a:gd name="connsiteX10" fmla="*/ 2841332 w 3964649"/>
                          <a:gd name="connsiteY10" fmla="*/ 1265365 h 1265365"/>
                          <a:gd name="connsiteX11" fmla="*/ 2180557 w 3964649"/>
                          <a:gd name="connsiteY11" fmla="*/ 1265365 h 1265365"/>
                          <a:gd name="connsiteX12" fmla="*/ 1440489 w 3964649"/>
                          <a:gd name="connsiteY12" fmla="*/ 1265365 h 1265365"/>
                          <a:gd name="connsiteX13" fmla="*/ 700421 w 3964649"/>
                          <a:gd name="connsiteY13" fmla="*/ 1265365 h 1265365"/>
                          <a:gd name="connsiteX14" fmla="*/ 0 w 3964649"/>
                          <a:gd name="connsiteY14" fmla="*/ 1265365 h 1265365"/>
                          <a:gd name="connsiteX15" fmla="*/ 0 w 3964649"/>
                          <a:gd name="connsiteY15" fmla="*/ 620029 h 1265365"/>
                          <a:gd name="connsiteX16" fmla="*/ 0 w 3964649"/>
                          <a:gd name="connsiteY16" fmla="*/ 0 h 12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4649" h="1265365" fill="none" extrusionOk="0">
                            <a:moveTo>
                              <a:pt x="0" y="0"/>
                            </a:moveTo>
                            <a:cubicBezTo>
                              <a:pt x="188560" y="-11156"/>
                              <a:pt x="374138" y="6697"/>
                              <a:pt x="700421" y="0"/>
                            </a:cubicBezTo>
                            <a:cubicBezTo>
                              <a:pt x="1026704" y="-6697"/>
                              <a:pt x="1046143" y="-23887"/>
                              <a:pt x="1242257" y="0"/>
                            </a:cubicBezTo>
                            <a:cubicBezTo>
                              <a:pt x="1438371" y="23887"/>
                              <a:pt x="1642309" y="-14850"/>
                              <a:pt x="1903032" y="0"/>
                            </a:cubicBezTo>
                            <a:cubicBezTo>
                              <a:pt x="2163755" y="14850"/>
                              <a:pt x="2244623" y="-25677"/>
                              <a:pt x="2484513" y="0"/>
                            </a:cubicBezTo>
                            <a:cubicBezTo>
                              <a:pt x="2724403" y="25677"/>
                              <a:pt x="2852233" y="24067"/>
                              <a:pt x="3105642" y="0"/>
                            </a:cubicBezTo>
                            <a:cubicBezTo>
                              <a:pt x="3359051" y="-24067"/>
                              <a:pt x="3723713" y="-35977"/>
                              <a:pt x="3964649" y="0"/>
                            </a:cubicBezTo>
                            <a:cubicBezTo>
                              <a:pt x="3977968" y="261913"/>
                              <a:pt x="3958306" y="507899"/>
                              <a:pt x="3964649" y="645336"/>
                            </a:cubicBezTo>
                            <a:cubicBezTo>
                              <a:pt x="3970992" y="782773"/>
                              <a:pt x="3984241" y="1085495"/>
                              <a:pt x="3964649" y="1265365"/>
                            </a:cubicBezTo>
                            <a:cubicBezTo>
                              <a:pt x="3695265" y="1271791"/>
                              <a:pt x="3569742" y="1279859"/>
                              <a:pt x="3383167" y="1265365"/>
                            </a:cubicBezTo>
                            <a:cubicBezTo>
                              <a:pt x="3196592" y="1250871"/>
                              <a:pt x="3001207" y="1265686"/>
                              <a:pt x="2841332" y="1265365"/>
                            </a:cubicBezTo>
                            <a:cubicBezTo>
                              <a:pt x="2681458" y="1265044"/>
                              <a:pt x="2441050" y="1257520"/>
                              <a:pt x="2180557" y="1265365"/>
                            </a:cubicBezTo>
                            <a:cubicBezTo>
                              <a:pt x="1920065" y="1273210"/>
                              <a:pt x="1730578" y="1270773"/>
                              <a:pt x="1440489" y="1265365"/>
                            </a:cubicBezTo>
                            <a:cubicBezTo>
                              <a:pt x="1150400" y="1259957"/>
                              <a:pt x="1038362" y="1259898"/>
                              <a:pt x="700421" y="1265365"/>
                            </a:cubicBezTo>
                            <a:cubicBezTo>
                              <a:pt x="362480" y="1270832"/>
                              <a:pt x="183240" y="1235503"/>
                              <a:pt x="0" y="1265365"/>
                            </a:cubicBezTo>
                            <a:cubicBezTo>
                              <a:pt x="4422" y="1093975"/>
                              <a:pt x="-25155" y="848686"/>
                              <a:pt x="0" y="620029"/>
                            </a:cubicBezTo>
                            <a:cubicBezTo>
                              <a:pt x="25155" y="391372"/>
                              <a:pt x="-7625" y="289712"/>
                              <a:pt x="0" y="0"/>
                            </a:cubicBezTo>
                            <a:close/>
                          </a:path>
                          <a:path w="3964649" h="1265365" stroke="0" extrusionOk="0">
                            <a:moveTo>
                              <a:pt x="0" y="0"/>
                            </a:moveTo>
                            <a:cubicBezTo>
                              <a:pt x="253466" y="-24667"/>
                              <a:pt x="547622" y="-9510"/>
                              <a:pt x="740068" y="0"/>
                            </a:cubicBezTo>
                            <a:cubicBezTo>
                              <a:pt x="932514" y="9510"/>
                              <a:pt x="1287599" y="23438"/>
                              <a:pt x="1480136" y="0"/>
                            </a:cubicBezTo>
                            <a:cubicBezTo>
                              <a:pt x="1672673" y="-23438"/>
                              <a:pt x="1863058" y="-23369"/>
                              <a:pt x="2021971" y="0"/>
                            </a:cubicBezTo>
                            <a:cubicBezTo>
                              <a:pt x="2180885" y="23369"/>
                              <a:pt x="2436491" y="-853"/>
                              <a:pt x="2762039" y="0"/>
                            </a:cubicBezTo>
                            <a:cubicBezTo>
                              <a:pt x="3087587" y="853"/>
                              <a:pt x="3703063" y="3304"/>
                              <a:pt x="3964649" y="0"/>
                            </a:cubicBezTo>
                            <a:cubicBezTo>
                              <a:pt x="3983461" y="202587"/>
                              <a:pt x="3983367" y="383114"/>
                              <a:pt x="3964649" y="620029"/>
                            </a:cubicBezTo>
                            <a:cubicBezTo>
                              <a:pt x="3945931" y="856944"/>
                              <a:pt x="3965161" y="992013"/>
                              <a:pt x="3964649" y="1265365"/>
                            </a:cubicBezTo>
                            <a:cubicBezTo>
                              <a:pt x="3847335" y="1276035"/>
                              <a:pt x="3639824" y="1278106"/>
                              <a:pt x="3422814" y="1265365"/>
                            </a:cubicBezTo>
                            <a:cubicBezTo>
                              <a:pt x="3205804" y="1252624"/>
                              <a:pt x="3046991" y="1276829"/>
                              <a:pt x="2682746" y="1265365"/>
                            </a:cubicBezTo>
                            <a:cubicBezTo>
                              <a:pt x="2318501" y="1253901"/>
                              <a:pt x="2223309" y="1267479"/>
                              <a:pt x="2061617" y="1265365"/>
                            </a:cubicBezTo>
                            <a:cubicBezTo>
                              <a:pt x="1899925" y="1263251"/>
                              <a:pt x="1744809" y="1252088"/>
                              <a:pt x="1519782" y="1265365"/>
                            </a:cubicBezTo>
                            <a:cubicBezTo>
                              <a:pt x="1294755" y="1278642"/>
                              <a:pt x="1096098" y="1266732"/>
                              <a:pt x="977947" y="1265365"/>
                            </a:cubicBezTo>
                            <a:cubicBezTo>
                              <a:pt x="859796" y="1263998"/>
                              <a:pt x="352404" y="1277091"/>
                              <a:pt x="0" y="1265365"/>
                            </a:cubicBezTo>
                            <a:cubicBezTo>
                              <a:pt x="-17930" y="1065317"/>
                              <a:pt x="-29302" y="936179"/>
                              <a:pt x="0" y="670643"/>
                            </a:cubicBezTo>
                            <a:cubicBezTo>
                              <a:pt x="29302" y="405107"/>
                              <a:pt x="-22608" y="273821"/>
                              <a:pt x="0" y="0"/>
                            </a:cubicBezTo>
                            <a:close/>
                          </a:path>
                        </a:pathLst>
                      </a:custGeom>
                      <ask:type>
                        <ask:lineSketchFreehand/>
                      </ask:type>
                    </ask:lineSketchStyleProps>
                  </a:ext>
                </a:extLst>
              </a:ln>
            </p:spPr>
            <p:txBody>
              <a:bodyPr/>
              <a:lstStyle/>
              <a:p>
                <a:r>
                  <a:rPr lang="id-ID">
                    <a:noFill/>
                  </a:rPr>
                  <a:t> </a:t>
                </a:r>
              </a:p>
            </p:txBody>
          </p:sp>
        </mc:Fallback>
      </mc:AlternateContent>
      <p:pic>
        <p:nvPicPr>
          <p:cNvPr id="5" name="Picture 4">
            <a:extLst>
              <a:ext uri="{FF2B5EF4-FFF2-40B4-BE49-F238E27FC236}">
                <a16:creationId xmlns:a16="http://schemas.microsoft.com/office/drawing/2014/main" id="{A179211A-7097-4DAC-873B-229E55A19C66}"/>
              </a:ext>
            </a:extLst>
          </p:cNvPr>
          <p:cNvPicPr>
            <a:picLocks noChangeAspect="1"/>
          </p:cNvPicPr>
          <p:nvPr/>
        </p:nvPicPr>
        <p:blipFill>
          <a:blip r:embed="rId4"/>
          <a:stretch>
            <a:fillRect/>
          </a:stretch>
        </p:blipFill>
        <p:spPr>
          <a:xfrm>
            <a:off x="6613591" y="2403355"/>
            <a:ext cx="3963376" cy="1730842"/>
          </a:xfrm>
          <a:prstGeom prst="rect">
            <a:avLst/>
          </a:prstGeom>
        </p:spPr>
      </p:pic>
      <p:sp>
        <p:nvSpPr>
          <p:cNvPr id="19" name="TextBox 18">
            <a:extLst>
              <a:ext uri="{FF2B5EF4-FFF2-40B4-BE49-F238E27FC236}">
                <a16:creationId xmlns:a16="http://schemas.microsoft.com/office/drawing/2014/main" id="{F3F9B782-67CA-40FD-9A97-96C96F9D0D89}"/>
              </a:ext>
            </a:extLst>
          </p:cNvPr>
          <p:cNvSpPr txBox="1"/>
          <p:nvPr/>
        </p:nvSpPr>
        <p:spPr>
          <a:xfrm>
            <a:off x="6870638" y="4225384"/>
            <a:ext cx="3292508" cy="369332"/>
          </a:xfrm>
          <a:prstGeom prst="rect">
            <a:avLst/>
          </a:prstGeom>
          <a:noFill/>
          <a:ln>
            <a:noFill/>
          </a:ln>
        </p:spPr>
        <p:txBody>
          <a:bodyPr wrap="square">
            <a:spAutoFit/>
          </a:bodyPr>
          <a:lstStyle/>
          <a:p>
            <a:pPr algn="ctr"/>
            <a:r>
              <a:rPr lang="en-US" b="0" i="0" u="none" strike="noStrike" baseline="0" dirty="0">
                <a:solidFill>
                  <a:srgbClr val="000000"/>
                </a:solidFill>
                <a:latin typeface="Arial" panose="020B0604020202020204" pitchFamily="34" charset="0"/>
              </a:rPr>
              <a:t>Derivative of Gaussian</a:t>
            </a:r>
            <a:endParaRPr lang="id-ID" dirty="0"/>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A9E81D6-9BF0-4919-82D7-FB3B43861006}"/>
                  </a:ext>
                </a:extLst>
              </p:cNvPr>
              <p:cNvSpPr>
                <a:spLocks/>
              </p:cNvSpPr>
              <p:nvPr/>
            </p:nvSpPr>
            <p:spPr>
              <a:xfrm>
                <a:off x="7655443" y="4879344"/>
                <a:ext cx="1722896" cy="1000462"/>
              </a:xfrm>
              <a:custGeom>
                <a:avLst/>
                <a:gdLst>
                  <a:gd name="connsiteX0" fmla="*/ 0 w 1722896"/>
                  <a:gd name="connsiteY0" fmla="*/ 0 h 1000462"/>
                  <a:gd name="connsiteX1" fmla="*/ 522612 w 1722896"/>
                  <a:gd name="connsiteY1" fmla="*/ 0 h 1000462"/>
                  <a:gd name="connsiteX2" fmla="*/ 1096910 w 1722896"/>
                  <a:gd name="connsiteY2" fmla="*/ 0 h 1000462"/>
                  <a:gd name="connsiteX3" fmla="*/ 1722896 w 1722896"/>
                  <a:gd name="connsiteY3" fmla="*/ 0 h 1000462"/>
                  <a:gd name="connsiteX4" fmla="*/ 1722896 w 1722896"/>
                  <a:gd name="connsiteY4" fmla="*/ 480222 h 1000462"/>
                  <a:gd name="connsiteX5" fmla="*/ 1722896 w 1722896"/>
                  <a:gd name="connsiteY5" fmla="*/ 1000462 h 1000462"/>
                  <a:gd name="connsiteX6" fmla="*/ 1165826 w 1722896"/>
                  <a:gd name="connsiteY6" fmla="*/ 1000462 h 1000462"/>
                  <a:gd name="connsiteX7" fmla="*/ 591528 w 1722896"/>
                  <a:gd name="connsiteY7" fmla="*/ 1000462 h 1000462"/>
                  <a:gd name="connsiteX8" fmla="*/ 0 w 1722896"/>
                  <a:gd name="connsiteY8" fmla="*/ 1000462 h 1000462"/>
                  <a:gd name="connsiteX9" fmla="*/ 0 w 1722896"/>
                  <a:gd name="connsiteY9" fmla="*/ 530245 h 1000462"/>
                  <a:gd name="connsiteX10" fmla="*/ 0 w 1722896"/>
                  <a:gd name="connsiteY10" fmla="*/ 0 h 10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896" h="1000462" fill="none" extrusionOk="0">
                    <a:moveTo>
                      <a:pt x="0" y="0"/>
                    </a:moveTo>
                    <a:cubicBezTo>
                      <a:pt x="198448" y="-25771"/>
                      <a:pt x="286188" y="-8310"/>
                      <a:pt x="522612" y="0"/>
                    </a:cubicBezTo>
                    <a:cubicBezTo>
                      <a:pt x="759036" y="8310"/>
                      <a:pt x="940526" y="10151"/>
                      <a:pt x="1096910" y="0"/>
                    </a:cubicBezTo>
                    <a:cubicBezTo>
                      <a:pt x="1253294" y="-10151"/>
                      <a:pt x="1588056" y="-15326"/>
                      <a:pt x="1722896" y="0"/>
                    </a:cubicBezTo>
                    <a:cubicBezTo>
                      <a:pt x="1706061" y="232870"/>
                      <a:pt x="1704007" y="322864"/>
                      <a:pt x="1722896" y="480222"/>
                    </a:cubicBezTo>
                    <a:cubicBezTo>
                      <a:pt x="1741785" y="637580"/>
                      <a:pt x="1709634" y="776010"/>
                      <a:pt x="1722896" y="1000462"/>
                    </a:cubicBezTo>
                    <a:cubicBezTo>
                      <a:pt x="1526586" y="1019272"/>
                      <a:pt x="1410875" y="992586"/>
                      <a:pt x="1165826" y="1000462"/>
                    </a:cubicBezTo>
                    <a:cubicBezTo>
                      <a:pt x="920777" y="1008339"/>
                      <a:pt x="808097" y="975101"/>
                      <a:pt x="591528" y="1000462"/>
                    </a:cubicBezTo>
                    <a:cubicBezTo>
                      <a:pt x="374959" y="1025823"/>
                      <a:pt x="250360" y="975546"/>
                      <a:pt x="0" y="1000462"/>
                    </a:cubicBezTo>
                    <a:cubicBezTo>
                      <a:pt x="9899" y="820830"/>
                      <a:pt x="21215" y="756354"/>
                      <a:pt x="0" y="530245"/>
                    </a:cubicBezTo>
                    <a:cubicBezTo>
                      <a:pt x="-21215" y="304136"/>
                      <a:pt x="7004" y="229976"/>
                      <a:pt x="0" y="0"/>
                    </a:cubicBezTo>
                    <a:close/>
                  </a:path>
                  <a:path w="1722896" h="1000462" stroke="0" extrusionOk="0">
                    <a:moveTo>
                      <a:pt x="0" y="0"/>
                    </a:moveTo>
                    <a:cubicBezTo>
                      <a:pt x="254343" y="19019"/>
                      <a:pt x="338418" y="-4777"/>
                      <a:pt x="608757" y="0"/>
                    </a:cubicBezTo>
                    <a:cubicBezTo>
                      <a:pt x="879096" y="4777"/>
                      <a:pt x="1055047" y="-2325"/>
                      <a:pt x="1217513" y="0"/>
                    </a:cubicBezTo>
                    <a:cubicBezTo>
                      <a:pt x="1379979" y="2325"/>
                      <a:pt x="1536883" y="23819"/>
                      <a:pt x="1722896" y="0"/>
                    </a:cubicBezTo>
                    <a:cubicBezTo>
                      <a:pt x="1748427" y="246405"/>
                      <a:pt x="1736541" y="346142"/>
                      <a:pt x="1722896" y="520240"/>
                    </a:cubicBezTo>
                    <a:cubicBezTo>
                      <a:pt x="1709251" y="694338"/>
                      <a:pt x="1723563" y="835369"/>
                      <a:pt x="1722896" y="1000462"/>
                    </a:cubicBezTo>
                    <a:cubicBezTo>
                      <a:pt x="1584114" y="1006028"/>
                      <a:pt x="1307873" y="975512"/>
                      <a:pt x="1131368" y="1000462"/>
                    </a:cubicBezTo>
                    <a:cubicBezTo>
                      <a:pt x="954863" y="1025412"/>
                      <a:pt x="671384" y="973216"/>
                      <a:pt x="522612" y="1000462"/>
                    </a:cubicBezTo>
                    <a:cubicBezTo>
                      <a:pt x="373840" y="1027708"/>
                      <a:pt x="202822" y="996192"/>
                      <a:pt x="0" y="1000462"/>
                    </a:cubicBezTo>
                    <a:cubicBezTo>
                      <a:pt x="4035" y="881497"/>
                      <a:pt x="19928" y="645126"/>
                      <a:pt x="0" y="480222"/>
                    </a:cubicBezTo>
                    <a:cubicBezTo>
                      <a:pt x="-19928" y="315318"/>
                      <a:pt x="16705" y="111035"/>
                      <a:pt x="0" y="0"/>
                    </a:cubicBezTo>
                    <a:close/>
                  </a:path>
                </a:pathLst>
              </a:custGeom>
              <a:ln>
                <a:extLst>
                  <a:ext uri="{C807C97D-BFC1-408E-A445-0C87EB9F89A2}">
                    <ask:lineSketchStyleProps xmlns:ask="http://schemas.microsoft.com/office/drawing/2018/sketchyshapes" sd="2415227003">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wrap="square" lIns="91440" tIns="91440" rIns="91440" bIns="91440" anchor="ctr" anchorCtr="0">
                <a:no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𝑥</m:t>
                          </m:r>
                        </m:den>
                      </m:f>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𝜎</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oMath>
                  </m:oMathPara>
                </a14:m>
                <a:endParaRPr lang="en-US" sz="2000" dirty="0"/>
              </a:p>
            </p:txBody>
          </p:sp>
        </mc:Choice>
        <mc:Fallback xmlns="">
          <p:sp>
            <p:nvSpPr>
              <p:cNvPr id="20" name="Rectangle 19">
                <a:extLst>
                  <a:ext uri="{FF2B5EF4-FFF2-40B4-BE49-F238E27FC236}">
                    <a16:creationId xmlns:a16="http://schemas.microsoft.com/office/drawing/2014/main" id="{8A9E81D6-9BF0-4919-82D7-FB3B43861006}"/>
                  </a:ext>
                </a:extLst>
              </p:cNvPr>
              <p:cNvSpPr>
                <a:spLocks noRot="1" noChangeAspect="1" noMove="1" noResize="1" noEditPoints="1" noAdjustHandles="1" noChangeArrowheads="1" noChangeShapeType="1" noTextEdit="1"/>
              </p:cNvSpPr>
              <p:nvPr/>
            </p:nvSpPr>
            <p:spPr>
              <a:xfrm>
                <a:off x="7655443" y="4879344"/>
                <a:ext cx="1722896" cy="1000462"/>
              </a:xfrm>
              <a:prstGeom prst="rect">
                <a:avLst/>
              </a:prstGeom>
              <a:blipFill>
                <a:blip r:embed="rId5"/>
                <a:stretch>
                  <a:fillRect/>
                </a:stretch>
              </a:blipFill>
              <a:ln>
                <a:extLst>
                  <a:ext uri="{C807C97D-BFC1-408E-A445-0C87EB9F89A2}">
                    <ask:lineSketchStyleProps xmlns:ask="http://schemas.microsoft.com/office/drawing/2018/sketchyshapes" sd="2415227003">
                      <a:custGeom>
                        <a:avLst/>
                        <a:gdLst>
                          <a:gd name="connsiteX0" fmla="*/ 0 w 1722896"/>
                          <a:gd name="connsiteY0" fmla="*/ 0 h 1000462"/>
                          <a:gd name="connsiteX1" fmla="*/ 522612 w 1722896"/>
                          <a:gd name="connsiteY1" fmla="*/ 0 h 1000462"/>
                          <a:gd name="connsiteX2" fmla="*/ 1096910 w 1722896"/>
                          <a:gd name="connsiteY2" fmla="*/ 0 h 1000462"/>
                          <a:gd name="connsiteX3" fmla="*/ 1722896 w 1722896"/>
                          <a:gd name="connsiteY3" fmla="*/ 0 h 1000462"/>
                          <a:gd name="connsiteX4" fmla="*/ 1722896 w 1722896"/>
                          <a:gd name="connsiteY4" fmla="*/ 480222 h 1000462"/>
                          <a:gd name="connsiteX5" fmla="*/ 1722896 w 1722896"/>
                          <a:gd name="connsiteY5" fmla="*/ 1000462 h 1000462"/>
                          <a:gd name="connsiteX6" fmla="*/ 1165826 w 1722896"/>
                          <a:gd name="connsiteY6" fmla="*/ 1000462 h 1000462"/>
                          <a:gd name="connsiteX7" fmla="*/ 591528 w 1722896"/>
                          <a:gd name="connsiteY7" fmla="*/ 1000462 h 1000462"/>
                          <a:gd name="connsiteX8" fmla="*/ 0 w 1722896"/>
                          <a:gd name="connsiteY8" fmla="*/ 1000462 h 1000462"/>
                          <a:gd name="connsiteX9" fmla="*/ 0 w 1722896"/>
                          <a:gd name="connsiteY9" fmla="*/ 530245 h 1000462"/>
                          <a:gd name="connsiteX10" fmla="*/ 0 w 1722896"/>
                          <a:gd name="connsiteY10" fmla="*/ 0 h 100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896" h="1000462" fill="none" extrusionOk="0">
                            <a:moveTo>
                              <a:pt x="0" y="0"/>
                            </a:moveTo>
                            <a:cubicBezTo>
                              <a:pt x="198448" y="-25771"/>
                              <a:pt x="286188" y="-8310"/>
                              <a:pt x="522612" y="0"/>
                            </a:cubicBezTo>
                            <a:cubicBezTo>
                              <a:pt x="759036" y="8310"/>
                              <a:pt x="940526" y="10151"/>
                              <a:pt x="1096910" y="0"/>
                            </a:cubicBezTo>
                            <a:cubicBezTo>
                              <a:pt x="1253294" y="-10151"/>
                              <a:pt x="1588056" y="-15326"/>
                              <a:pt x="1722896" y="0"/>
                            </a:cubicBezTo>
                            <a:cubicBezTo>
                              <a:pt x="1706061" y="232870"/>
                              <a:pt x="1704007" y="322864"/>
                              <a:pt x="1722896" y="480222"/>
                            </a:cubicBezTo>
                            <a:cubicBezTo>
                              <a:pt x="1741785" y="637580"/>
                              <a:pt x="1709634" y="776010"/>
                              <a:pt x="1722896" y="1000462"/>
                            </a:cubicBezTo>
                            <a:cubicBezTo>
                              <a:pt x="1526586" y="1019272"/>
                              <a:pt x="1410875" y="992586"/>
                              <a:pt x="1165826" y="1000462"/>
                            </a:cubicBezTo>
                            <a:cubicBezTo>
                              <a:pt x="920777" y="1008339"/>
                              <a:pt x="808097" y="975101"/>
                              <a:pt x="591528" y="1000462"/>
                            </a:cubicBezTo>
                            <a:cubicBezTo>
                              <a:pt x="374959" y="1025823"/>
                              <a:pt x="250360" y="975546"/>
                              <a:pt x="0" y="1000462"/>
                            </a:cubicBezTo>
                            <a:cubicBezTo>
                              <a:pt x="9899" y="820830"/>
                              <a:pt x="21215" y="756354"/>
                              <a:pt x="0" y="530245"/>
                            </a:cubicBezTo>
                            <a:cubicBezTo>
                              <a:pt x="-21215" y="304136"/>
                              <a:pt x="7004" y="229976"/>
                              <a:pt x="0" y="0"/>
                            </a:cubicBezTo>
                            <a:close/>
                          </a:path>
                          <a:path w="1722896" h="1000462" stroke="0" extrusionOk="0">
                            <a:moveTo>
                              <a:pt x="0" y="0"/>
                            </a:moveTo>
                            <a:cubicBezTo>
                              <a:pt x="254343" y="19019"/>
                              <a:pt x="338418" y="-4777"/>
                              <a:pt x="608757" y="0"/>
                            </a:cubicBezTo>
                            <a:cubicBezTo>
                              <a:pt x="879096" y="4777"/>
                              <a:pt x="1055047" y="-2325"/>
                              <a:pt x="1217513" y="0"/>
                            </a:cubicBezTo>
                            <a:cubicBezTo>
                              <a:pt x="1379979" y="2325"/>
                              <a:pt x="1536883" y="23819"/>
                              <a:pt x="1722896" y="0"/>
                            </a:cubicBezTo>
                            <a:cubicBezTo>
                              <a:pt x="1748427" y="246405"/>
                              <a:pt x="1736541" y="346142"/>
                              <a:pt x="1722896" y="520240"/>
                            </a:cubicBezTo>
                            <a:cubicBezTo>
                              <a:pt x="1709251" y="694338"/>
                              <a:pt x="1723563" y="835369"/>
                              <a:pt x="1722896" y="1000462"/>
                            </a:cubicBezTo>
                            <a:cubicBezTo>
                              <a:pt x="1584114" y="1006028"/>
                              <a:pt x="1307873" y="975512"/>
                              <a:pt x="1131368" y="1000462"/>
                            </a:cubicBezTo>
                            <a:cubicBezTo>
                              <a:pt x="954863" y="1025412"/>
                              <a:pt x="671384" y="973216"/>
                              <a:pt x="522612" y="1000462"/>
                            </a:cubicBezTo>
                            <a:cubicBezTo>
                              <a:pt x="373840" y="1027708"/>
                              <a:pt x="202822" y="996192"/>
                              <a:pt x="0" y="1000462"/>
                            </a:cubicBezTo>
                            <a:cubicBezTo>
                              <a:pt x="4035" y="881497"/>
                              <a:pt x="19928" y="645126"/>
                              <a:pt x="0" y="480222"/>
                            </a:cubicBezTo>
                            <a:cubicBezTo>
                              <a:pt x="-19928" y="315318"/>
                              <a:pt x="16705" y="111035"/>
                              <a:pt x="0" y="0"/>
                            </a:cubicBezTo>
                            <a:close/>
                          </a:path>
                        </a:pathLst>
                      </a:custGeom>
                      <ask:type>
                        <ask:lineSketchFreehand/>
                      </ask:type>
                    </ask:lineSketchStyleProps>
                  </a:ext>
                </a:extLst>
              </a:ln>
            </p:spPr>
            <p:txBody>
              <a:bodyPr/>
              <a:lstStyle/>
              <a:p>
                <a:r>
                  <a:rPr lang="id-ID">
                    <a:noFill/>
                  </a:rPr>
                  <a:t> </a:t>
                </a:r>
              </a:p>
            </p:txBody>
          </p:sp>
        </mc:Fallback>
      </mc:AlternateContent>
    </p:spTree>
    <p:extLst>
      <p:ext uri="{BB962C8B-B14F-4D97-AF65-F5344CB8AC3E}">
        <p14:creationId xmlns:p14="http://schemas.microsoft.com/office/powerpoint/2010/main" val="4151181843"/>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57A1EBF-011F-4FFC-926D-9A96938D8C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61423" y="1777032"/>
            <a:ext cx="2927660" cy="2285088"/>
          </a:xfrm>
          <a:prstGeom prst="rect">
            <a:avLst/>
          </a:prstGeom>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69</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a:t>Canny </a:t>
            </a:r>
            <a:r>
              <a:rPr lang="en-US" dirty="0"/>
              <a:t>Edge Detector [1986]</a:t>
            </a:r>
            <a:endParaRPr lang="id-ID" dirty="0"/>
          </a:p>
        </p:txBody>
      </p:sp>
      <p:pic>
        <p:nvPicPr>
          <p:cNvPr id="14" name="Picture 13">
            <a:extLst>
              <a:ext uri="{FF2B5EF4-FFF2-40B4-BE49-F238E27FC236}">
                <a16:creationId xmlns:a16="http://schemas.microsoft.com/office/drawing/2014/main" id="{CAF4092A-7B6A-450E-AFA5-D2040CD27C9A}"/>
              </a:ext>
            </a:extLst>
          </p:cNvPr>
          <p:cNvPicPr>
            <a:picLocks noChangeAspect="1"/>
          </p:cNvPicPr>
          <p:nvPr/>
        </p:nvPicPr>
        <p:blipFill>
          <a:blip r:embed="rId3"/>
          <a:stretch>
            <a:fillRect/>
          </a:stretch>
        </p:blipFill>
        <p:spPr>
          <a:xfrm>
            <a:off x="892019" y="2612418"/>
            <a:ext cx="2781300" cy="2009775"/>
          </a:xfrm>
          <a:prstGeom prst="rect">
            <a:avLst/>
          </a:prstGeom>
        </p:spPr>
      </p:pic>
      <p:sp>
        <p:nvSpPr>
          <p:cNvPr id="16" name="TextBox 15">
            <a:extLst>
              <a:ext uri="{FF2B5EF4-FFF2-40B4-BE49-F238E27FC236}">
                <a16:creationId xmlns:a16="http://schemas.microsoft.com/office/drawing/2014/main" id="{07D2A5E4-68E2-475E-841C-8A16EF8A4625}"/>
              </a:ext>
            </a:extLst>
          </p:cNvPr>
          <p:cNvSpPr txBox="1"/>
          <p:nvPr/>
        </p:nvSpPr>
        <p:spPr>
          <a:xfrm>
            <a:off x="1235943" y="4541790"/>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Gaussian</a:t>
            </a:r>
            <a:endParaRPr lang="id-ID" sz="1600" dirty="0"/>
          </a:p>
        </p:txBody>
      </p:sp>
      <p:pic>
        <p:nvPicPr>
          <p:cNvPr id="24" name="Picture 23">
            <a:extLst>
              <a:ext uri="{FF2B5EF4-FFF2-40B4-BE49-F238E27FC236}">
                <a16:creationId xmlns:a16="http://schemas.microsoft.com/office/drawing/2014/main" id="{9C77F73F-635C-471A-8DA2-E0D4CCB6C32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49377" y="4095821"/>
            <a:ext cx="2927661" cy="2285088"/>
          </a:xfrm>
          <a:prstGeom prst="rect">
            <a:avLst/>
          </a:prstGeom>
        </p:spPr>
      </p:pic>
      <p:sp>
        <p:nvSpPr>
          <p:cNvPr id="25" name="TextBox 24">
            <a:extLst>
              <a:ext uri="{FF2B5EF4-FFF2-40B4-BE49-F238E27FC236}">
                <a16:creationId xmlns:a16="http://schemas.microsoft.com/office/drawing/2014/main" id="{15835D4D-D181-469C-8E68-CFDCE1E1EA05}"/>
              </a:ext>
            </a:extLst>
          </p:cNvPr>
          <p:cNvSpPr txBox="1"/>
          <p:nvPr/>
        </p:nvSpPr>
        <p:spPr>
          <a:xfrm>
            <a:off x="3520647" y="2750299"/>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x-direction</a:t>
            </a:r>
            <a:endParaRPr lang="id-ID" sz="1600" dirty="0"/>
          </a:p>
        </p:txBody>
      </p:sp>
      <p:sp>
        <p:nvSpPr>
          <p:cNvPr id="26" name="TextBox 25">
            <a:extLst>
              <a:ext uri="{FF2B5EF4-FFF2-40B4-BE49-F238E27FC236}">
                <a16:creationId xmlns:a16="http://schemas.microsoft.com/office/drawing/2014/main" id="{B0FACB8C-1FF8-4FD3-B857-9B7D5206F59B}"/>
              </a:ext>
            </a:extLst>
          </p:cNvPr>
          <p:cNvSpPr txBox="1"/>
          <p:nvPr/>
        </p:nvSpPr>
        <p:spPr>
          <a:xfrm>
            <a:off x="3520647" y="5069088"/>
            <a:ext cx="2093451" cy="338554"/>
          </a:xfrm>
          <a:prstGeom prst="rect">
            <a:avLst/>
          </a:prstGeom>
          <a:noFill/>
          <a:ln>
            <a:noFill/>
          </a:ln>
        </p:spPr>
        <p:txBody>
          <a:bodyPr wrap="square">
            <a:spAutoFit/>
          </a:bodyPr>
          <a:lstStyle/>
          <a:p>
            <a:pPr algn="ctr"/>
            <a:r>
              <a:rPr lang="en-US" sz="1600" dirty="0">
                <a:solidFill>
                  <a:srgbClr val="000000"/>
                </a:solidFill>
                <a:latin typeface="Arial" panose="020B0604020202020204" pitchFamily="34" charset="0"/>
              </a:rPr>
              <a:t>y</a:t>
            </a:r>
            <a:r>
              <a:rPr lang="en-US" sz="1600" b="0" i="0" u="none" strike="noStrike" baseline="0" dirty="0">
                <a:solidFill>
                  <a:srgbClr val="000000"/>
                </a:solidFill>
                <a:latin typeface="Arial" panose="020B0604020202020204" pitchFamily="34" charset="0"/>
              </a:rPr>
              <a:t>-direction</a:t>
            </a:r>
            <a:endParaRPr lang="id-ID" sz="1600" dirty="0"/>
          </a:p>
        </p:txBody>
      </p:sp>
      <p:pic>
        <p:nvPicPr>
          <p:cNvPr id="28" name="Picture 27">
            <a:extLst>
              <a:ext uri="{FF2B5EF4-FFF2-40B4-BE49-F238E27FC236}">
                <a16:creationId xmlns:a16="http://schemas.microsoft.com/office/drawing/2014/main" id="{7DBDE09F-E3BE-44FF-A02D-A9CAAE9F4575}"/>
              </a:ext>
            </a:extLst>
          </p:cNvPr>
          <p:cNvPicPr>
            <a:picLocks noChangeAspect="1"/>
          </p:cNvPicPr>
          <p:nvPr/>
        </p:nvPicPr>
        <p:blipFill rotWithShape="1">
          <a:blip r:embed="rId5"/>
          <a:srcRect/>
          <a:stretch/>
        </p:blipFill>
        <p:spPr>
          <a:xfrm>
            <a:off x="8847790" y="2037018"/>
            <a:ext cx="1439356" cy="1426561"/>
          </a:xfrm>
          <a:prstGeom prst="rect">
            <a:avLst/>
          </a:prstGeom>
        </p:spPr>
      </p:pic>
      <p:pic>
        <p:nvPicPr>
          <p:cNvPr id="30" name="Picture 29">
            <a:extLst>
              <a:ext uri="{FF2B5EF4-FFF2-40B4-BE49-F238E27FC236}">
                <a16:creationId xmlns:a16="http://schemas.microsoft.com/office/drawing/2014/main" id="{0FAB2CBD-BF10-48C2-B0A3-F785D45A51C2}"/>
              </a:ext>
            </a:extLst>
          </p:cNvPr>
          <p:cNvPicPr>
            <a:picLocks noChangeAspect="1"/>
          </p:cNvPicPr>
          <p:nvPr/>
        </p:nvPicPr>
        <p:blipFill rotWithShape="1">
          <a:blip r:embed="rId6"/>
          <a:srcRect/>
          <a:stretch/>
        </p:blipFill>
        <p:spPr>
          <a:xfrm>
            <a:off x="8848957" y="4517212"/>
            <a:ext cx="1437022" cy="1437022"/>
          </a:xfrm>
          <a:prstGeom prst="rect">
            <a:avLst/>
          </a:prstGeom>
        </p:spPr>
      </p:pic>
    </p:spTree>
    <p:extLst>
      <p:ext uri="{BB962C8B-B14F-4D97-AF65-F5344CB8AC3E}">
        <p14:creationId xmlns:p14="http://schemas.microsoft.com/office/powerpoint/2010/main" val="2255567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1F2884EB-C6E3-684C-A39B-0E652C4E0E60}" type="slidenum">
              <a:rPr lang="en-US" smtClean="0"/>
              <a:pPr/>
              <a:t>7</a:t>
            </a:fld>
            <a:endParaRPr lang="en-US" dirty="0"/>
          </a:p>
        </p:txBody>
      </p:sp>
      <p:sp>
        <p:nvSpPr>
          <p:cNvPr id="7" name="Title 6"/>
          <p:cNvSpPr>
            <a:spLocks noGrp="1"/>
          </p:cNvSpPr>
          <p:nvPr>
            <p:ph type="title"/>
          </p:nvPr>
        </p:nvSpPr>
        <p:spPr/>
        <p:txBody>
          <a:bodyPr/>
          <a:lstStyle/>
          <a:p>
            <a:r>
              <a:rPr lang="en-US" dirty="0"/>
              <a:t>Image Histogram</a:t>
            </a:r>
          </a:p>
        </p:txBody>
      </p:sp>
      <p:sp>
        <p:nvSpPr>
          <p:cNvPr id="8" name="Text Placeholder 7"/>
          <p:cNvSpPr>
            <a:spLocks noGrp="1"/>
          </p:cNvSpPr>
          <p:nvPr>
            <p:ph type="body" sz="quarter" idx="17"/>
          </p:nvPr>
        </p:nvSpPr>
        <p:spPr/>
        <p:txBody>
          <a:bodyPr/>
          <a:lstStyle/>
          <a:p>
            <a:r>
              <a:rPr lang="id-ID" dirty="0"/>
              <a:t>Computer Vision</a:t>
            </a:r>
          </a:p>
        </p:txBody>
      </p:sp>
      <p:pic>
        <p:nvPicPr>
          <p:cNvPr id="10" name="Picture 9">
            <a:extLst>
              <a:ext uri="{FF2B5EF4-FFF2-40B4-BE49-F238E27FC236}">
                <a16:creationId xmlns:a16="http://schemas.microsoft.com/office/drawing/2014/main" id="{7AFB1927-C4DD-40E5-8A96-7064E46B04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81979" y="1895060"/>
            <a:ext cx="8228041" cy="4452990"/>
          </a:xfrm>
          <a:prstGeom prst="rect">
            <a:avLst/>
          </a:prstGeom>
        </p:spPr>
      </p:pic>
    </p:spTree>
    <p:extLst>
      <p:ext uri="{BB962C8B-B14F-4D97-AF65-F5344CB8AC3E}">
        <p14:creationId xmlns:p14="http://schemas.microsoft.com/office/powerpoint/2010/main" val="248986697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70</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Canny Gradients</a:t>
            </a:r>
            <a:endParaRPr lang="id-ID" dirty="0"/>
          </a:p>
        </p:txBody>
      </p:sp>
      <p:pic>
        <p:nvPicPr>
          <p:cNvPr id="8" name="Picture 7">
            <a:extLst>
              <a:ext uri="{FF2B5EF4-FFF2-40B4-BE49-F238E27FC236}">
                <a16:creationId xmlns:a16="http://schemas.microsoft.com/office/drawing/2014/main" id="{9663EC5A-0D9C-4FC6-B77E-8FDDF4D694DA}"/>
              </a:ext>
            </a:extLst>
          </p:cNvPr>
          <p:cNvPicPr>
            <a:picLocks noChangeAspect="1"/>
          </p:cNvPicPr>
          <p:nvPr/>
        </p:nvPicPr>
        <p:blipFill>
          <a:blip r:embed="rId2"/>
          <a:stretch>
            <a:fillRect/>
          </a:stretch>
        </p:blipFill>
        <p:spPr>
          <a:xfrm>
            <a:off x="347718" y="2404653"/>
            <a:ext cx="2787607" cy="2787607"/>
          </a:xfrm>
          <a:prstGeom prst="rect">
            <a:avLst/>
          </a:prstGeom>
        </p:spPr>
      </p:pic>
      <p:pic>
        <p:nvPicPr>
          <p:cNvPr id="12" name="Picture 11">
            <a:extLst>
              <a:ext uri="{FF2B5EF4-FFF2-40B4-BE49-F238E27FC236}">
                <a16:creationId xmlns:a16="http://schemas.microsoft.com/office/drawing/2014/main" id="{9C41099E-2210-4A91-B1C6-B09B3E424F66}"/>
              </a:ext>
            </a:extLst>
          </p:cNvPr>
          <p:cNvPicPr>
            <a:picLocks noChangeAspect="1"/>
          </p:cNvPicPr>
          <p:nvPr/>
        </p:nvPicPr>
        <p:blipFill>
          <a:blip r:embed="rId3"/>
          <a:stretch>
            <a:fillRect/>
          </a:stretch>
        </p:blipFill>
        <p:spPr>
          <a:xfrm>
            <a:off x="3250704" y="2404653"/>
            <a:ext cx="2787607" cy="2787607"/>
          </a:xfrm>
          <a:prstGeom prst="rect">
            <a:avLst/>
          </a:prstGeom>
        </p:spPr>
      </p:pic>
      <p:pic>
        <p:nvPicPr>
          <p:cNvPr id="14" name="Picture 13">
            <a:extLst>
              <a:ext uri="{FF2B5EF4-FFF2-40B4-BE49-F238E27FC236}">
                <a16:creationId xmlns:a16="http://schemas.microsoft.com/office/drawing/2014/main" id="{9535911A-2CF9-4918-BDC7-B583AC692AB2}"/>
              </a:ext>
            </a:extLst>
          </p:cNvPr>
          <p:cNvPicPr>
            <a:picLocks noChangeAspect="1"/>
          </p:cNvPicPr>
          <p:nvPr/>
        </p:nvPicPr>
        <p:blipFill>
          <a:blip r:embed="rId4"/>
          <a:stretch>
            <a:fillRect/>
          </a:stretch>
        </p:blipFill>
        <p:spPr>
          <a:xfrm>
            <a:off x="6153690" y="2404653"/>
            <a:ext cx="2787607" cy="2787607"/>
          </a:xfrm>
          <a:prstGeom prst="rect">
            <a:avLst/>
          </a:prstGeom>
        </p:spPr>
      </p:pic>
      <p:pic>
        <p:nvPicPr>
          <p:cNvPr id="16" name="Picture 15">
            <a:extLst>
              <a:ext uri="{FF2B5EF4-FFF2-40B4-BE49-F238E27FC236}">
                <a16:creationId xmlns:a16="http://schemas.microsoft.com/office/drawing/2014/main" id="{B35394BA-573D-49CC-8E34-7A547F82BB1D}"/>
              </a:ext>
            </a:extLst>
          </p:cNvPr>
          <p:cNvPicPr>
            <a:picLocks noChangeAspect="1"/>
          </p:cNvPicPr>
          <p:nvPr/>
        </p:nvPicPr>
        <p:blipFill>
          <a:blip r:embed="rId5"/>
          <a:stretch>
            <a:fillRect/>
          </a:stretch>
        </p:blipFill>
        <p:spPr>
          <a:xfrm>
            <a:off x="9056675" y="2404653"/>
            <a:ext cx="2787607" cy="2787607"/>
          </a:xfrm>
          <a:prstGeom prst="rect">
            <a:avLst/>
          </a:prstGeom>
        </p:spPr>
      </p:pic>
      <p:sp>
        <p:nvSpPr>
          <p:cNvPr id="18" name="TextBox 17">
            <a:extLst>
              <a:ext uri="{FF2B5EF4-FFF2-40B4-BE49-F238E27FC236}">
                <a16:creationId xmlns:a16="http://schemas.microsoft.com/office/drawing/2014/main" id="{C06272F9-FA56-4015-A0AA-BCC84BB3A26B}"/>
              </a:ext>
            </a:extLst>
          </p:cNvPr>
          <p:cNvSpPr txBox="1"/>
          <p:nvPr/>
        </p:nvSpPr>
        <p:spPr>
          <a:xfrm>
            <a:off x="694795" y="5192260"/>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Original</a:t>
            </a:r>
            <a:endParaRPr lang="id-ID" sz="1600" dirty="0"/>
          </a:p>
        </p:txBody>
      </p:sp>
      <p:sp>
        <p:nvSpPr>
          <p:cNvPr id="20" name="TextBox 19">
            <a:extLst>
              <a:ext uri="{FF2B5EF4-FFF2-40B4-BE49-F238E27FC236}">
                <a16:creationId xmlns:a16="http://schemas.microsoft.com/office/drawing/2014/main" id="{80CC9252-23E0-444E-BA8B-A58093B4CC50}"/>
              </a:ext>
            </a:extLst>
          </p:cNvPr>
          <p:cNvSpPr txBox="1"/>
          <p:nvPr/>
        </p:nvSpPr>
        <p:spPr>
          <a:xfrm>
            <a:off x="3597781" y="5192260"/>
            <a:ext cx="2093451" cy="584775"/>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X-derivative of gaussian</a:t>
            </a:r>
            <a:endParaRPr lang="id-ID" sz="1600" dirty="0"/>
          </a:p>
        </p:txBody>
      </p:sp>
      <p:sp>
        <p:nvSpPr>
          <p:cNvPr id="21" name="TextBox 20">
            <a:extLst>
              <a:ext uri="{FF2B5EF4-FFF2-40B4-BE49-F238E27FC236}">
                <a16:creationId xmlns:a16="http://schemas.microsoft.com/office/drawing/2014/main" id="{C029AB4B-0873-45A5-AB69-E235A79914FA}"/>
              </a:ext>
            </a:extLst>
          </p:cNvPr>
          <p:cNvSpPr txBox="1"/>
          <p:nvPr/>
        </p:nvSpPr>
        <p:spPr>
          <a:xfrm>
            <a:off x="6500767" y="5192260"/>
            <a:ext cx="2093451" cy="584775"/>
          </a:xfrm>
          <a:prstGeom prst="rect">
            <a:avLst/>
          </a:prstGeom>
          <a:noFill/>
          <a:ln>
            <a:noFill/>
          </a:ln>
        </p:spPr>
        <p:txBody>
          <a:bodyPr wrap="square">
            <a:spAutoFit/>
          </a:bodyPr>
          <a:lstStyle/>
          <a:p>
            <a:pPr algn="ctr"/>
            <a:r>
              <a:rPr lang="en-US" sz="1600" dirty="0">
                <a:solidFill>
                  <a:srgbClr val="000000"/>
                </a:solidFill>
                <a:latin typeface="Arial" panose="020B0604020202020204" pitchFamily="34" charset="0"/>
              </a:rPr>
              <a:t>Y</a:t>
            </a:r>
            <a:r>
              <a:rPr lang="en-US" sz="1600" b="0" i="0" u="none" strike="noStrike" baseline="0" dirty="0">
                <a:solidFill>
                  <a:srgbClr val="000000"/>
                </a:solidFill>
                <a:latin typeface="Arial" panose="020B0604020202020204" pitchFamily="34" charset="0"/>
              </a:rPr>
              <a:t>-derivative of gaussian</a:t>
            </a:r>
            <a:endParaRPr lang="id-ID" sz="1600" dirty="0"/>
          </a:p>
        </p:txBody>
      </p:sp>
      <p:sp>
        <p:nvSpPr>
          <p:cNvPr id="22" name="TextBox 21">
            <a:extLst>
              <a:ext uri="{FF2B5EF4-FFF2-40B4-BE49-F238E27FC236}">
                <a16:creationId xmlns:a16="http://schemas.microsoft.com/office/drawing/2014/main" id="{F29D9B05-FAD7-41B4-8E2C-F3F42AEB45DA}"/>
              </a:ext>
            </a:extLst>
          </p:cNvPr>
          <p:cNvSpPr txBox="1"/>
          <p:nvPr/>
        </p:nvSpPr>
        <p:spPr>
          <a:xfrm>
            <a:off x="9403753" y="5192260"/>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Gradient Magnitude</a:t>
            </a:r>
            <a:endParaRPr lang="id-ID" sz="1600" dirty="0"/>
          </a:p>
        </p:txBody>
      </p:sp>
    </p:spTree>
    <p:extLst>
      <p:ext uri="{BB962C8B-B14F-4D97-AF65-F5344CB8AC3E}">
        <p14:creationId xmlns:p14="http://schemas.microsoft.com/office/powerpoint/2010/main" val="2273278274"/>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71</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Gradient Orientation</a:t>
            </a:r>
            <a:endParaRPr lang="id-ID" dirty="0"/>
          </a:p>
        </p:txBody>
      </p:sp>
      <p:pic>
        <p:nvPicPr>
          <p:cNvPr id="8" name="Picture 7">
            <a:extLst>
              <a:ext uri="{FF2B5EF4-FFF2-40B4-BE49-F238E27FC236}">
                <a16:creationId xmlns:a16="http://schemas.microsoft.com/office/drawing/2014/main" id="{9663EC5A-0D9C-4FC6-B77E-8FDDF4D694DA}"/>
              </a:ext>
            </a:extLst>
          </p:cNvPr>
          <p:cNvPicPr>
            <a:picLocks noChangeAspect="1"/>
          </p:cNvPicPr>
          <p:nvPr/>
        </p:nvPicPr>
        <p:blipFill>
          <a:blip r:embed="rId2"/>
          <a:stretch>
            <a:fillRect/>
          </a:stretch>
        </p:blipFill>
        <p:spPr>
          <a:xfrm>
            <a:off x="347718" y="2404653"/>
            <a:ext cx="2787607" cy="2787607"/>
          </a:xfrm>
          <a:prstGeom prst="rect">
            <a:avLst/>
          </a:prstGeom>
        </p:spPr>
      </p:pic>
      <p:sp>
        <p:nvSpPr>
          <p:cNvPr id="18" name="TextBox 17">
            <a:extLst>
              <a:ext uri="{FF2B5EF4-FFF2-40B4-BE49-F238E27FC236}">
                <a16:creationId xmlns:a16="http://schemas.microsoft.com/office/drawing/2014/main" id="{C06272F9-FA56-4015-A0AA-BCC84BB3A26B}"/>
              </a:ext>
            </a:extLst>
          </p:cNvPr>
          <p:cNvSpPr txBox="1"/>
          <p:nvPr/>
        </p:nvSpPr>
        <p:spPr>
          <a:xfrm>
            <a:off x="694795" y="5192260"/>
            <a:ext cx="2093451"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Original</a:t>
            </a:r>
            <a:endParaRPr lang="id-ID" sz="1600" dirty="0"/>
          </a:p>
        </p:txBody>
      </p:sp>
      <p:pic>
        <p:nvPicPr>
          <p:cNvPr id="4" name="Picture 3">
            <a:extLst>
              <a:ext uri="{FF2B5EF4-FFF2-40B4-BE49-F238E27FC236}">
                <a16:creationId xmlns:a16="http://schemas.microsoft.com/office/drawing/2014/main" id="{5F5DEBB9-DCDF-4C9A-874C-F897A376413E}"/>
              </a:ext>
            </a:extLst>
          </p:cNvPr>
          <p:cNvPicPr>
            <a:picLocks noChangeAspect="1"/>
          </p:cNvPicPr>
          <p:nvPr/>
        </p:nvPicPr>
        <p:blipFill>
          <a:blip r:embed="rId3"/>
          <a:stretch>
            <a:fillRect/>
          </a:stretch>
        </p:blipFill>
        <p:spPr>
          <a:xfrm>
            <a:off x="5060502" y="1394897"/>
            <a:ext cx="4880940" cy="4880940"/>
          </a:xfrm>
          <a:prstGeom prst="rect">
            <a:avLst/>
          </a:prstGeom>
        </p:spPr>
      </p:pic>
      <p:pic>
        <p:nvPicPr>
          <p:cNvPr id="5" name="Picture 4">
            <a:extLst>
              <a:ext uri="{FF2B5EF4-FFF2-40B4-BE49-F238E27FC236}">
                <a16:creationId xmlns:a16="http://schemas.microsoft.com/office/drawing/2014/main" id="{8DF39143-953D-4BEB-883D-3E950A1F5025}"/>
              </a:ext>
            </a:extLst>
          </p:cNvPr>
          <p:cNvPicPr>
            <a:picLocks noChangeAspect="1"/>
          </p:cNvPicPr>
          <p:nvPr/>
        </p:nvPicPr>
        <p:blipFill>
          <a:blip r:embed="rId4"/>
          <a:stretch>
            <a:fillRect/>
          </a:stretch>
        </p:blipFill>
        <p:spPr>
          <a:xfrm>
            <a:off x="10051341" y="4482896"/>
            <a:ext cx="1792941" cy="1792941"/>
          </a:xfrm>
          <a:prstGeom prst="rect">
            <a:avLst/>
          </a:prstGeom>
        </p:spPr>
      </p:pic>
    </p:spTree>
    <p:extLst>
      <p:ext uri="{BB962C8B-B14F-4D97-AF65-F5344CB8AC3E}">
        <p14:creationId xmlns:p14="http://schemas.microsoft.com/office/powerpoint/2010/main" val="103261528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72</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Non-Max Suppression</a:t>
            </a:r>
            <a:endParaRPr lang="id-ID" dirty="0"/>
          </a:p>
        </p:txBody>
      </p:sp>
      <p:pic>
        <p:nvPicPr>
          <p:cNvPr id="5" name="Picture 4" descr="A picture containing diagram&#10;&#10;Description automatically generated">
            <a:extLst>
              <a:ext uri="{FF2B5EF4-FFF2-40B4-BE49-F238E27FC236}">
                <a16:creationId xmlns:a16="http://schemas.microsoft.com/office/drawing/2014/main" id="{A4E94900-007D-4097-8B15-406308CC6959}"/>
              </a:ext>
            </a:extLst>
          </p:cNvPr>
          <p:cNvPicPr>
            <a:picLocks noChangeAspect="1"/>
          </p:cNvPicPr>
          <p:nvPr/>
        </p:nvPicPr>
        <p:blipFill>
          <a:blip r:embed="rId2"/>
          <a:stretch>
            <a:fillRect/>
          </a:stretch>
        </p:blipFill>
        <p:spPr>
          <a:xfrm>
            <a:off x="7336465" y="1336418"/>
            <a:ext cx="3656319" cy="4837694"/>
          </a:xfrm>
          <a:prstGeom prst="rect">
            <a:avLst/>
          </a:prstGeom>
        </p:spPr>
      </p:pic>
      <p:pic>
        <p:nvPicPr>
          <p:cNvPr id="10" name="Picture 9" descr="Chart, waterfall chart&#10;&#10;Description automatically generated">
            <a:extLst>
              <a:ext uri="{FF2B5EF4-FFF2-40B4-BE49-F238E27FC236}">
                <a16:creationId xmlns:a16="http://schemas.microsoft.com/office/drawing/2014/main" id="{D469E72B-6EB3-4761-927B-2310A8C70287}"/>
              </a:ext>
            </a:extLst>
          </p:cNvPr>
          <p:cNvPicPr>
            <a:picLocks noChangeAspect="1"/>
          </p:cNvPicPr>
          <p:nvPr/>
        </p:nvPicPr>
        <p:blipFill>
          <a:blip r:embed="rId3"/>
          <a:stretch>
            <a:fillRect/>
          </a:stretch>
        </p:blipFill>
        <p:spPr>
          <a:xfrm>
            <a:off x="998245" y="2148350"/>
            <a:ext cx="5576122" cy="2731994"/>
          </a:xfrm>
          <a:prstGeom prst="rect">
            <a:avLst/>
          </a:prstGeom>
          <a:ln>
            <a:solidFill>
              <a:schemeClr val="tx1"/>
            </a:solidFill>
          </a:ln>
        </p:spPr>
      </p:pic>
      <p:pic>
        <p:nvPicPr>
          <p:cNvPr id="12" name="Picture 11" descr="Chart&#10;&#10;Description automatically generated">
            <a:extLst>
              <a:ext uri="{FF2B5EF4-FFF2-40B4-BE49-F238E27FC236}">
                <a16:creationId xmlns:a16="http://schemas.microsoft.com/office/drawing/2014/main" id="{BD194D48-DB4B-45E9-8DC8-299324EF521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6718" y="5051037"/>
            <a:ext cx="6667500" cy="1116419"/>
          </a:xfrm>
          <a:prstGeom prst="rect">
            <a:avLst/>
          </a:prstGeom>
        </p:spPr>
      </p:pic>
      <p:cxnSp>
        <p:nvCxnSpPr>
          <p:cNvPr id="14" name="Straight Connector 13">
            <a:extLst>
              <a:ext uri="{FF2B5EF4-FFF2-40B4-BE49-F238E27FC236}">
                <a16:creationId xmlns:a16="http://schemas.microsoft.com/office/drawing/2014/main" id="{A693B4B8-0907-4890-BD8D-6EEDBE3892F4}"/>
              </a:ext>
            </a:extLst>
          </p:cNvPr>
          <p:cNvCxnSpPr>
            <a:cxnSpLocks/>
          </p:cNvCxnSpPr>
          <p:nvPr/>
        </p:nvCxnSpPr>
        <p:spPr>
          <a:xfrm flipH="1">
            <a:off x="9199376" y="3116449"/>
            <a:ext cx="818706" cy="1600200"/>
          </a:xfrm>
          <a:prstGeom prst="line">
            <a:avLst/>
          </a:prstGeom>
          <a:ln w="127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44512075"/>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73</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Non-Max Suppression</a:t>
            </a:r>
            <a:endParaRPr lang="id-ID" dirty="0"/>
          </a:p>
        </p:txBody>
      </p:sp>
      <p:pic>
        <p:nvPicPr>
          <p:cNvPr id="4" name="Picture 3" descr="Chart&#10;&#10;Description automatically generated">
            <a:extLst>
              <a:ext uri="{FF2B5EF4-FFF2-40B4-BE49-F238E27FC236}">
                <a16:creationId xmlns:a16="http://schemas.microsoft.com/office/drawing/2014/main" id="{7F74D509-DBD0-47A4-B6CA-910F7AE82CCA}"/>
              </a:ext>
            </a:extLst>
          </p:cNvPr>
          <p:cNvPicPr>
            <a:picLocks noChangeAspect="1"/>
          </p:cNvPicPr>
          <p:nvPr/>
        </p:nvPicPr>
        <p:blipFill rotWithShape="1">
          <a:blip r:embed="rId2"/>
          <a:srcRect l="425" r="6790"/>
          <a:stretch/>
        </p:blipFill>
        <p:spPr>
          <a:xfrm>
            <a:off x="7050126" y="1628089"/>
            <a:ext cx="2320769" cy="2221219"/>
          </a:xfrm>
          <a:prstGeom prst="rect">
            <a:avLst/>
          </a:prstGeom>
          <a:ln>
            <a:solidFill>
              <a:schemeClr val="tx1"/>
            </a:solidFill>
          </a:ln>
        </p:spPr>
      </p:pic>
      <p:pic>
        <p:nvPicPr>
          <p:cNvPr id="8" name="Picture 7" descr="Chart&#10;&#10;Description automatically generated">
            <a:extLst>
              <a:ext uri="{FF2B5EF4-FFF2-40B4-BE49-F238E27FC236}">
                <a16:creationId xmlns:a16="http://schemas.microsoft.com/office/drawing/2014/main" id="{59E57AAD-E767-4AA2-904F-4DD1D6F051C1}"/>
              </a:ext>
            </a:extLst>
          </p:cNvPr>
          <p:cNvPicPr>
            <a:picLocks noChangeAspect="1"/>
          </p:cNvPicPr>
          <p:nvPr/>
        </p:nvPicPr>
        <p:blipFill>
          <a:blip r:embed="rId3"/>
          <a:stretch>
            <a:fillRect/>
          </a:stretch>
        </p:blipFill>
        <p:spPr>
          <a:xfrm>
            <a:off x="7050127" y="3963973"/>
            <a:ext cx="2320769" cy="2277216"/>
          </a:xfrm>
          <a:prstGeom prst="rect">
            <a:avLst/>
          </a:prstGeom>
          <a:ln>
            <a:solidFill>
              <a:schemeClr val="tx1"/>
            </a:solidFill>
          </a:ln>
        </p:spPr>
      </p:pic>
      <p:pic>
        <p:nvPicPr>
          <p:cNvPr id="11" name="Picture 10" descr="Chart, waterfall chart&#10;&#10;Description automatically generated">
            <a:extLst>
              <a:ext uri="{FF2B5EF4-FFF2-40B4-BE49-F238E27FC236}">
                <a16:creationId xmlns:a16="http://schemas.microsoft.com/office/drawing/2014/main" id="{01D7794D-C533-4CAE-BDFA-52E071B640BE}"/>
              </a:ext>
            </a:extLst>
          </p:cNvPr>
          <p:cNvPicPr>
            <a:picLocks noChangeAspect="1"/>
          </p:cNvPicPr>
          <p:nvPr/>
        </p:nvPicPr>
        <p:blipFill>
          <a:blip r:embed="rId4"/>
          <a:stretch>
            <a:fillRect/>
          </a:stretch>
        </p:blipFill>
        <p:spPr>
          <a:xfrm>
            <a:off x="998245" y="2148350"/>
            <a:ext cx="5576122" cy="2731994"/>
          </a:xfrm>
          <a:prstGeom prst="rect">
            <a:avLst/>
          </a:prstGeom>
          <a:ln>
            <a:solidFill>
              <a:schemeClr val="tx1"/>
            </a:solidFill>
          </a:ln>
        </p:spPr>
      </p:pic>
    </p:spTree>
    <p:extLst>
      <p:ext uri="{BB962C8B-B14F-4D97-AF65-F5344CB8AC3E}">
        <p14:creationId xmlns:p14="http://schemas.microsoft.com/office/powerpoint/2010/main" val="3857416544"/>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74</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Non-Max Suppression</a:t>
            </a:r>
            <a:endParaRPr lang="id-ID" dirty="0"/>
          </a:p>
        </p:txBody>
      </p:sp>
      <p:pic>
        <p:nvPicPr>
          <p:cNvPr id="5" name="Picture 4">
            <a:extLst>
              <a:ext uri="{FF2B5EF4-FFF2-40B4-BE49-F238E27FC236}">
                <a16:creationId xmlns:a16="http://schemas.microsoft.com/office/drawing/2014/main" id="{0BB95F04-2428-4B65-AF07-1B44B7DD8CD5}"/>
              </a:ext>
            </a:extLst>
          </p:cNvPr>
          <p:cNvPicPr>
            <a:picLocks noChangeAspect="1"/>
          </p:cNvPicPr>
          <p:nvPr/>
        </p:nvPicPr>
        <p:blipFill>
          <a:blip r:embed="rId2"/>
          <a:stretch>
            <a:fillRect/>
          </a:stretch>
        </p:blipFill>
        <p:spPr>
          <a:xfrm>
            <a:off x="2081323" y="2266723"/>
            <a:ext cx="10008297" cy="3221849"/>
          </a:xfrm>
          <a:prstGeom prst="rect">
            <a:avLst/>
          </a:prstGeom>
        </p:spPr>
      </p:pic>
      <p:pic>
        <p:nvPicPr>
          <p:cNvPr id="10" name="Picture 9">
            <a:extLst>
              <a:ext uri="{FF2B5EF4-FFF2-40B4-BE49-F238E27FC236}">
                <a16:creationId xmlns:a16="http://schemas.microsoft.com/office/drawing/2014/main" id="{5ECF58D8-F886-41A0-8AA9-2E73353B21F5}"/>
              </a:ext>
            </a:extLst>
          </p:cNvPr>
          <p:cNvPicPr>
            <a:picLocks noChangeAspect="1"/>
          </p:cNvPicPr>
          <p:nvPr/>
        </p:nvPicPr>
        <p:blipFill>
          <a:blip r:embed="rId3"/>
          <a:stretch>
            <a:fillRect/>
          </a:stretch>
        </p:blipFill>
        <p:spPr>
          <a:xfrm>
            <a:off x="270037" y="3044196"/>
            <a:ext cx="1716414" cy="1666902"/>
          </a:xfrm>
          <a:prstGeom prst="rect">
            <a:avLst/>
          </a:prstGeom>
        </p:spPr>
      </p:pic>
    </p:spTree>
    <p:extLst>
      <p:ext uri="{BB962C8B-B14F-4D97-AF65-F5344CB8AC3E}">
        <p14:creationId xmlns:p14="http://schemas.microsoft.com/office/powerpoint/2010/main" val="1411964208"/>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75</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Non-Max Suppression</a:t>
            </a:r>
            <a:endParaRPr lang="id-ID" dirty="0"/>
          </a:p>
        </p:txBody>
      </p:sp>
      <p:pic>
        <p:nvPicPr>
          <p:cNvPr id="4" name="Picture 3">
            <a:extLst>
              <a:ext uri="{FF2B5EF4-FFF2-40B4-BE49-F238E27FC236}">
                <a16:creationId xmlns:a16="http://schemas.microsoft.com/office/drawing/2014/main" id="{891EABF5-27A8-4F9D-8BD1-53C7BA250455}"/>
              </a:ext>
            </a:extLst>
          </p:cNvPr>
          <p:cNvPicPr>
            <a:picLocks noChangeAspect="1"/>
          </p:cNvPicPr>
          <p:nvPr/>
        </p:nvPicPr>
        <p:blipFill>
          <a:blip r:embed="rId2"/>
          <a:stretch>
            <a:fillRect/>
          </a:stretch>
        </p:blipFill>
        <p:spPr>
          <a:xfrm>
            <a:off x="1573116" y="1950666"/>
            <a:ext cx="4121499" cy="4113449"/>
          </a:xfrm>
          <a:prstGeom prst="rect">
            <a:avLst/>
          </a:prstGeom>
        </p:spPr>
      </p:pic>
      <p:pic>
        <p:nvPicPr>
          <p:cNvPr id="8" name="Picture 7">
            <a:extLst>
              <a:ext uri="{FF2B5EF4-FFF2-40B4-BE49-F238E27FC236}">
                <a16:creationId xmlns:a16="http://schemas.microsoft.com/office/drawing/2014/main" id="{3E2D86F7-0D8B-4373-92DE-7A162607EFC7}"/>
              </a:ext>
            </a:extLst>
          </p:cNvPr>
          <p:cNvPicPr>
            <a:picLocks noChangeAspect="1"/>
          </p:cNvPicPr>
          <p:nvPr/>
        </p:nvPicPr>
        <p:blipFill>
          <a:blip r:embed="rId3"/>
          <a:stretch>
            <a:fillRect/>
          </a:stretch>
        </p:blipFill>
        <p:spPr>
          <a:xfrm>
            <a:off x="6510309" y="1950666"/>
            <a:ext cx="4145967" cy="4113449"/>
          </a:xfrm>
          <a:prstGeom prst="rect">
            <a:avLst/>
          </a:prstGeom>
        </p:spPr>
      </p:pic>
      <p:sp>
        <p:nvSpPr>
          <p:cNvPr id="13" name="TextBox 12">
            <a:extLst>
              <a:ext uri="{FF2B5EF4-FFF2-40B4-BE49-F238E27FC236}">
                <a16:creationId xmlns:a16="http://schemas.microsoft.com/office/drawing/2014/main" id="{9FF2451C-38EE-4409-87DF-B6DA488CCB85}"/>
              </a:ext>
            </a:extLst>
          </p:cNvPr>
          <p:cNvSpPr txBox="1"/>
          <p:nvPr/>
        </p:nvSpPr>
        <p:spPr>
          <a:xfrm>
            <a:off x="1757743" y="6037430"/>
            <a:ext cx="3752244"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Before Non-max Suppression</a:t>
            </a:r>
            <a:endParaRPr lang="id-ID" sz="1600" dirty="0"/>
          </a:p>
        </p:txBody>
      </p:sp>
      <p:sp>
        <p:nvSpPr>
          <p:cNvPr id="14" name="TextBox 13">
            <a:extLst>
              <a:ext uri="{FF2B5EF4-FFF2-40B4-BE49-F238E27FC236}">
                <a16:creationId xmlns:a16="http://schemas.microsoft.com/office/drawing/2014/main" id="{BC284169-E92D-46A8-A4F3-A972AD6D475B}"/>
              </a:ext>
            </a:extLst>
          </p:cNvPr>
          <p:cNvSpPr txBox="1"/>
          <p:nvPr/>
        </p:nvSpPr>
        <p:spPr>
          <a:xfrm>
            <a:off x="6707170" y="6037430"/>
            <a:ext cx="3752244"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After Non-max Suppression</a:t>
            </a:r>
            <a:endParaRPr lang="id-ID" sz="1600" dirty="0"/>
          </a:p>
        </p:txBody>
      </p:sp>
    </p:spTree>
    <p:extLst>
      <p:ext uri="{BB962C8B-B14F-4D97-AF65-F5344CB8AC3E}">
        <p14:creationId xmlns:p14="http://schemas.microsoft.com/office/powerpoint/2010/main" val="2577872460"/>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69EFAF3-FE34-4DF9-968E-7850E2B05AF4}"/>
              </a:ext>
            </a:extLst>
          </p:cNvPr>
          <p:cNvSpPr>
            <a:spLocks noGrp="1"/>
          </p:cNvSpPr>
          <p:nvPr>
            <p:ph sz="quarter" idx="14"/>
          </p:nvPr>
        </p:nvSpPr>
        <p:spPr/>
        <p:txBody>
          <a:bodyPr/>
          <a:lstStyle/>
          <a:p>
            <a:r>
              <a:rPr lang="en-US" dirty="0"/>
              <a:t>Identifying </a:t>
            </a:r>
            <a:r>
              <a:rPr lang="en-US" b="1" dirty="0"/>
              <a:t>3 kinds </a:t>
            </a:r>
            <a:r>
              <a:rPr lang="en-US" dirty="0"/>
              <a:t>of pixels:</a:t>
            </a:r>
          </a:p>
          <a:p>
            <a:pPr lvl="1"/>
            <a:r>
              <a:rPr lang="en-US" sz="2200" dirty="0">
                <a:solidFill>
                  <a:srgbClr val="009900"/>
                </a:solidFill>
              </a:rPr>
              <a:t>Strong</a:t>
            </a:r>
            <a:r>
              <a:rPr lang="en-US" sz="2200" dirty="0"/>
              <a:t> pixels (or High intensity) </a:t>
            </a:r>
          </a:p>
          <a:p>
            <a:pPr lvl="2"/>
            <a:r>
              <a:rPr lang="en-US" sz="2000" dirty="0"/>
              <a:t>Surely contribute to the final edge</a:t>
            </a:r>
          </a:p>
          <a:p>
            <a:pPr lvl="1"/>
            <a:r>
              <a:rPr lang="en-US" sz="2200" dirty="0">
                <a:solidFill>
                  <a:srgbClr val="0000FF"/>
                </a:solidFill>
              </a:rPr>
              <a:t>Weak</a:t>
            </a:r>
            <a:r>
              <a:rPr lang="en-US" sz="2200" dirty="0"/>
              <a:t> pixels</a:t>
            </a:r>
          </a:p>
          <a:p>
            <a:pPr lvl="2"/>
            <a:r>
              <a:rPr lang="en-US" sz="2000" dirty="0"/>
              <a:t>“Not sure” area. Pixels with intensity not high, but not that low to be considered as non-relevant</a:t>
            </a:r>
          </a:p>
          <a:p>
            <a:pPr lvl="1"/>
            <a:r>
              <a:rPr lang="en-US" sz="2200" dirty="0">
                <a:solidFill>
                  <a:srgbClr val="C00000"/>
                </a:solidFill>
              </a:rPr>
              <a:t>Non-relevant</a:t>
            </a:r>
            <a:r>
              <a:rPr lang="en-US" sz="2200" dirty="0"/>
              <a:t> pixels (or Low intensity)</a:t>
            </a:r>
          </a:p>
          <a:p>
            <a:pPr lvl="2"/>
            <a:r>
              <a:rPr lang="en-US" sz="2000" dirty="0"/>
              <a:t>Non edge</a:t>
            </a:r>
            <a:endParaRPr lang="id-ID" sz="2000" dirty="0"/>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76</a:t>
            </a:fld>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Double Thresholds and Hysteresis</a:t>
            </a:r>
            <a:endParaRPr lang="id-ID"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Tree>
    <p:extLst>
      <p:ext uri="{BB962C8B-B14F-4D97-AF65-F5344CB8AC3E}">
        <p14:creationId xmlns:p14="http://schemas.microsoft.com/office/powerpoint/2010/main" val="2174744225"/>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able&#10;&#10;Description automatically generated">
            <a:extLst>
              <a:ext uri="{FF2B5EF4-FFF2-40B4-BE49-F238E27FC236}">
                <a16:creationId xmlns:a16="http://schemas.microsoft.com/office/drawing/2014/main" id="{F7697E29-5CFF-4530-BA64-05357587BCCA}"/>
              </a:ext>
            </a:extLst>
          </p:cNvPr>
          <p:cNvPicPr>
            <a:picLocks noGrp="1" noChangeAspect="1"/>
          </p:cNvPicPr>
          <p:nvPr>
            <p:ph sz="quarter" idx="14"/>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74001" y="2255417"/>
            <a:ext cx="9879205" cy="3203684"/>
          </a:xfrm>
          <a:prstGeom prst="rect">
            <a:avLst/>
          </a:prstGeom>
        </p:spPr>
      </p:pic>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77</a:t>
            </a:fld>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Double Thresholds and Hysteresis</a:t>
            </a:r>
            <a:endParaRPr lang="id-ID" dirty="0"/>
          </a:p>
        </p:txBody>
      </p:sp>
      <p:sp>
        <p:nvSpPr>
          <p:cNvPr id="6" name="Text Placeholder 5"/>
          <p:cNvSpPr>
            <a:spLocks noGrp="1"/>
          </p:cNvSpPr>
          <p:nvPr>
            <p:ph type="body" sz="quarter" idx="17"/>
          </p:nvPr>
        </p:nvSpPr>
        <p:spPr/>
        <p:txBody>
          <a:bodyPr/>
          <a:lstStyle/>
          <a:p>
            <a:r>
              <a:rPr lang="id-ID" dirty="0"/>
              <a:t>Computer Vision</a:t>
            </a:r>
            <a:endParaRPr lang="en-US" dirty="0"/>
          </a:p>
        </p:txBody>
      </p:sp>
      <p:sp>
        <p:nvSpPr>
          <p:cNvPr id="11" name="Freeform: Shape 10">
            <a:extLst>
              <a:ext uri="{FF2B5EF4-FFF2-40B4-BE49-F238E27FC236}">
                <a16:creationId xmlns:a16="http://schemas.microsoft.com/office/drawing/2014/main" id="{F5403672-FBAF-4FB5-8BAA-593885DD866D}"/>
              </a:ext>
            </a:extLst>
          </p:cNvPr>
          <p:cNvSpPr/>
          <p:nvPr/>
        </p:nvSpPr>
        <p:spPr>
          <a:xfrm flipH="1">
            <a:off x="2074011" y="2798988"/>
            <a:ext cx="5836610" cy="1403906"/>
          </a:xfrm>
          <a:custGeom>
            <a:avLst/>
            <a:gdLst>
              <a:gd name="connsiteX0" fmla="*/ 0 w 6317511"/>
              <a:gd name="connsiteY0" fmla="*/ 312622 h 1386701"/>
              <a:gd name="connsiteX1" fmla="*/ 882502 w 6317511"/>
              <a:gd name="connsiteY1" fmla="*/ 14910 h 1386701"/>
              <a:gd name="connsiteX2" fmla="*/ 1722474 w 6317511"/>
              <a:gd name="connsiteY2" fmla="*/ 727291 h 1386701"/>
              <a:gd name="connsiteX3" fmla="*/ 3019646 w 6317511"/>
              <a:gd name="connsiteY3" fmla="*/ 1375877 h 1386701"/>
              <a:gd name="connsiteX4" fmla="*/ 4486939 w 6317511"/>
              <a:gd name="connsiteY4" fmla="*/ 1067533 h 1386701"/>
              <a:gd name="connsiteX5" fmla="*/ 5486400 w 6317511"/>
              <a:gd name="connsiteY5" fmla="*/ 238194 h 1386701"/>
              <a:gd name="connsiteX6" fmla="*/ 6241311 w 6317511"/>
              <a:gd name="connsiteY6" fmla="*/ 57440 h 1386701"/>
              <a:gd name="connsiteX7" fmla="*/ 6251944 w 6317511"/>
              <a:gd name="connsiteY7" fmla="*/ 57440 h 1386701"/>
              <a:gd name="connsiteX0" fmla="*/ 0 w 6317511"/>
              <a:gd name="connsiteY0" fmla="*/ 272576 h 1346655"/>
              <a:gd name="connsiteX1" fmla="*/ 937918 w 6317511"/>
              <a:gd name="connsiteY1" fmla="*/ 208780 h 1346655"/>
              <a:gd name="connsiteX2" fmla="*/ 1722474 w 6317511"/>
              <a:gd name="connsiteY2" fmla="*/ 687245 h 1346655"/>
              <a:gd name="connsiteX3" fmla="*/ 3019646 w 6317511"/>
              <a:gd name="connsiteY3" fmla="*/ 1335831 h 1346655"/>
              <a:gd name="connsiteX4" fmla="*/ 4486939 w 6317511"/>
              <a:gd name="connsiteY4" fmla="*/ 1027487 h 1346655"/>
              <a:gd name="connsiteX5" fmla="*/ 5486400 w 6317511"/>
              <a:gd name="connsiteY5" fmla="*/ 198148 h 1346655"/>
              <a:gd name="connsiteX6" fmla="*/ 6241311 w 6317511"/>
              <a:gd name="connsiteY6" fmla="*/ 17394 h 1346655"/>
              <a:gd name="connsiteX7" fmla="*/ 6251944 w 6317511"/>
              <a:gd name="connsiteY7" fmla="*/ 17394 h 1346655"/>
              <a:gd name="connsiteX0" fmla="*/ 0 w 6414490"/>
              <a:gd name="connsiteY0" fmla="*/ 230046 h 1346655"/>
              <a:gd name="connsiteX1" fmla="*/ 1034897 w 6414490"/>
              <a:gd name="connsiteY1" fmla="*/ 208780 h 1346655"/>
              <a:gd name="connsiteX2" fmla="*/ 1819453 w 6414490"/>
              <a:gd name="connsiteY2" fmla="*/ 687245 h 1346655"/>
              <a:gd name="connsiteX3" fmla="*/ 3116625 w 6414490"/>
              <a:gd name="connsiteY3" fmla="*/ 1335831 h 1346655"/>
              <a:gd name="connsiteX4" fmla="*/ 4583918 w 6414490"/>
              <a:gd name="connsiteY4" fmla="*/ 1027487 h 1346655"/>
              <a:gd name="connsiteX5" fmla="*/ 5583379 w 6414490"/>
              <a:gd name="connsiteY5" fmla="*/ 198148 h 1346655"/>
              <a:gd name="connsiteX6" fmla="*/ 6338290 w 6414490"/>
              <a:gd name="connsiteY6" fmla="*/ 17394 h 1346655"/>
              <a:gd name="connsiteX7" fmla="*/ 6348923 w 6414490"/>
              <a:gd name="connsiteY7" fmla="*/ 17394 h 1346655"/>
              <a:gd name="connsiteX0" fmla="*/ 0 w 6414490"/>
              <a:gd name="connsiteY0" fmla="*/ 230046 h 1346655"/>
              <a:gd name="connsiteX1" fmla="*/ 1034897 w 6414490"/>
              <a:gd name="connsiteY1" fmla="*/ 208780 h 1346655"/>
              <a:gd name="connsiteX2" fmla="*/ 1819453 w 6414490"/>
              <a:gd name="connsiteY2" fmla="*/ 687245 h 1346655"/>
              <a:gd name="connsiteX3" fmla="*/ 3116625 w 6414490"/>
              <a:gd name="connsiteY3" fmla="*/ 1335831 h 1346655"/>
              <a:gd name="connsiteX4" fmla="*/ 4583918 w 6414490"/>
              <a:gd name="connsiteY4" fmla="*/ 1027487 h 1346655"/>
              <a:gd name="connsiteX5" fmla="*/ 5583379 w 6414490"/>
              <a:gd name="connsiteY5" fmla="*/ 198148 h 1346655"/>
              <a:gd name="connsiteX6" fmla="*/ 6338290 w 6414490"/>
              <a:gd name="connsiteY6" fmla="*/ 17394 h 1346655"/>
              <a:gd name="connsiteX7" fmla="*/ 6348923 w 6414490"/>
              <a:gd name="connsiteY7" fmla="*/ 17394 h 1346655"/>
              <a:gd name="connsiteX0" fmla="*/ 0 w 6414490"/>
              <a:gd name="connsiteY0" fmla="*/ 230046 h 1200171"/>
              <a:gd name="connsiteX1" fmla="*/ 1034897 w 6414490"/>
              <a:gd name="connsiteY1" fmla="*/ 208780 h 1200171"/>
              <a:gd name="connsiteX2" fmla="*/ 1819453 w 6414490"/>
              <a:gd name="connsiteY2" fmla="*/ 687245 h 1200171"/>
              <a:gd name="connsiteX3" fmla="*/ 2894958 w 6414490"/>
              <a:gd name="connsiteY3" fmla="*/ 1176343 h 1200171"/>
              <a:gd name="connsiteX4" fmla="*/ 4583918 w 6414490"/>
              <a:gd name="connsiteY4" fmla="*/ 1027487 h 1200171"/>
              <a:gd name="connsiteX5" fmla="*/ 5583379 w 6414490"/>
              <a:gd name="connsiteY5" fmla="*/ 198148 h 1200171"/>
              <a:gd name="connsiteX6" fmla="*/ 6338290 w 6414490"/>
              <a:gd name="connsiteY6" fmla="*/ 17394 h 1200171"/>
              <a:gd name="connsiteX7" fmla="*/ 6348923 w 6414490"/>
              <a:gd name="connsiteY7" fmla="*/ 17394 h 1200171"/>
              <a:gd name="connsiteX0" fmla="*/ 0 w 6414490"/>
              <a:gd name="connsiteY0" fmla="*/ 230046 h 1214111"/>
              <a:gd name="connsiteX1" fmla="*/ 1034897 w 6414490"/>
              <a:gd name="connsiteY1" fmla="*/ 208780 h 1214111"/>
              <a:gd name="connsiteX2" fmla="*/ 1819453 w 6414490"/>
              <a:gd name="connsiteY2" fmla="*/ 687245 h 1214111"/>
              <a:gd name="connsiteX3" fmla="*/ 2894958 w 6414490"/>
              <a:gd name="connsiteY3" fmla="*/ 1176343 h 1214111"/>
              <a:gd name="connsiteX4" fmla="*/ 4583918 w 6414490"/>
              <a:gd name="connsiteY4" fmla="*/ 1027487 h 1214111"/>
              <a:gd name="connsiteX5" fmla="*/ 5583379 w 6414490"/>
              <a:gd name="connsiteY5" fmla="*/ 198148 h 1214111"/>
              <a:gd name="connsiteX6" fmla="*/ 6338290 w 6414490"/>
              <a:gd name="connsiteY6" fmla="*/ 17394 h 1214111"/>
              <a:gd name="connsiteX7" fmla="*/ 6348923 w 6414490"/>
              <a:gd name="connsiteY7" fmla="*/ 17394 h 1214111"/>
              <a:gd name="connsiteX0" fmla="*/ 0 w 6414490"/>
              <a:gd name="connsiteY0" fmla="*/ 230046 h 1232675"/>
              <a:gd name="connsiteX1" fmla="*/ 1034897 w 6414490"/>
              <a:gd name="connsiteY1" fmla="*/ 208780 h 1232675"/>
              <a:gd name="connsiteX2" fmla="*/ 1819453 w 6414490"/>
              <a:gd name="connsiteY2" fmla="*/ 687245 h 1232675"/>
              <a:gd name="connsiteX3" fmla="*/ 2894958 w 6414490"/>
              <a:gd name="connsiteY3" fmla="*/ 1176343 h 1232675"/>
              <a:gd name="connsiteX4" fmla="*/ 4570065 w 6414490"/>
              <a:gd name="connsiteY4" fmla="*/ 1112547 h 1232675"/>
              <a:gd name="connsiteX5" fmla="*/ 5583379 w 6414490"/>
              <a:gd name="connsiteY5" fmla="*/ 198148 h 1232675"/>
              <a:gd name="connsiteX6" fmla="*/ 6338290 w 6414490"/>
              <a:gd name="connsiteY6" fmla="*/ 17394 h 1232675"/>
              <a:gd name="connsiteX7" fmla="*/ 6348923 w 6414490"/>
              <a:gd name="connsiteY7" fmla="*/ 17394 h 1232675"/>
              <a:gd name="connsiteX0" fmla="*/ 0 w 6414490"/>
              <a:gd name="connsiteY0" fmla="*/ 230046 h 1257140"/>
              <a:gd name="connsiteX1" fmla="*/ 1034897 w 6414490"/>
              <a:gd name="connsiteY1" fmla="*/ 208780 h 1257140"/>
              <a:gd name="connsiteX2" fmla="*/ 1819453 w 6414490"/>
              <a:gd name="connsiteY2" fmla="*/ 687245 h 1257140"/>
              <a:gd name="connsiteX3" fmla="*/ 2894958 w 6414490"/>
              <a:gd name="connsiteY3" fmla="*/ 1176343 h 1257140"/>
              <a:gd name="connsiteX4" fmla="*/ 3906880 w 6414490"/>
              <a:gd name="connsiteY4" fmla="*/ 1250771 h 1257140"/>
              <a:gd name="connsiteX5" fmla="*/ 4570065 w 6414490"/>
              <a:gd name="connsiteY5" fmla="*/ 1112547 h 1257140"/>
              <a:gd name="connsiteX6" fmla="*/ 5583379 w 6414490"/>
              <a:gd name="connsiteY6" fmla="*/ 198148 h 1257140"/>
              <a:gd name="connsiteX7" fmla="*/ 6338290 w 6414490"/>
              <a:gd name="connsiteY7" fmla="*/ 17394 h 1257140"/>
              <a:gd name="connsiteX8" fmla="*/ 6348923 w 6414490"/>
              <a:gd name="connsiteY8" fmla="*/ 17394 h 1257140"/>
              <a:gd name="connsiteX0" fmla="*/ 0 w 6414490"/>
              <a:gd name="connsiteY0" fmla="*/ 230046 h 1285378"/>
              <a:gd name="connsiteX1" fmla="*/ 1034897 w 6414490"/>
              <a:gd name="connsiteY1" fmla="*/ 208780 h 1285378"/>
              <a:gd name="connsiteX2" fmla="*/ 1819453 w 6414490"/>
              <a:gd name="connsiteY2" fmla="*/ 687245 h 1285378"/>
              <a:gd name="connsiteX3" fmla="*/ 2894958 w 6414490"/>
              <a:gd name="connsiteY3" fmla="*/ 1176343 h 1285378"/>
              <a:gd name="connsiteX4" fmla="*/ 3851464 w 6414490"/>
              <a:gd name="connsiteY4" fmla="*/ 1282669 h 1285378"/>
              <a:gd name="connsiteX5" fmla="*/ 4570065 w 6414490"/>
              <a:gd name="connsiteY5" fmla="*/ 1112547 h 1285378"/>
              <a:gd name="connsiteX6" fmla="*/ 5583379 w 6414490"/>
              <a:gd name="connsiteY6" fmla="*/ 198148 h 1285378"/>
              <a:gd name="connsiteX7" fmla="*/ 6338290 w 6414490"/>
              <a:gd name="connsiteY7" fmla="*/ 17394 h 1285378"/>
              <a:gd name="connsiteX8" fmla="*/ 6348923 w 6414490"/>
              <a:gd name="connsiteY8" fmla="*/ 17394 h 1285378"/>
              <a:gd name="connsiteX0" fmla="*/ 0 w 6414490"/>
              <a:gd name="connsiteY0" fmla="*/ 230046 h 1285378"/>
              <a:gd name="connsiteX1" fmla="*/ 1034897 w 6414490"/>
              <a:gd name="connsiteY1" fmla="*/ 208780 h 1285378"/>
              <a:gd name="connsiteX2" fmla="*/ 1819453 w 6414490"/>
              <a:gd name="connsiteY2" fmla="*/ 687245 h 1285378"/>
              <a:gd name="connsiteX3" fmla="*/ 2894958 w 6414490"/>
              <a:gd name="connsiteY3" fmla="*/ 1176343 h 1285378"/>
              <a:gd name="connsiteX4" fmla="*/ 3851464 w 6414490"/>
              <a:gd name="connsiteY4" fmla="*/ 1282669 h 1285378"/>
              <a:gd name="connsiteX5" fmla="*/ 4570065 w 6414490"/>
              <a:gd name="connsiteY5" fmla="*/ 1112547 h 1285378"/>
              <a:gd name="connsiteX6" fmla="*/ 5583379 w 6414490"/>
              <a:gd name="connsiteY6" fmla="*/ 198148 h 1285378"/>
              <a:gd name="connsiteX7" fmla="*/ 6338290 w 6414490"/>
              <a:gd name="connsiteY7" fmla="*/ 17394 h 1285378"/>
              <a:gd name="connsiteX8" fmla="*/ 6348923 w 6414490"/>
              <a:gd name="connsiteY8" fmla="*/ 17394 h 1285378"/>
              <a:gd name="connsiteX0" fmla="*/ 0 w 6414490"/>
              <a:gd name="connsiteY0" fmla="*/ 230046 h 1297268"/>
              <a:gd name="connsiteX1" fmla="*/ 1034897 w 6414490"/>
              <a:gd name="connsiteY1" fmla="*/ 208780 h 1297268"/>
              <a:gd name="connsiteX2" fmla="*/ 1819453 w 6414490"/>
              <a:gd name="connsiteY2" fmla="*/ 687245 h 1297268"/>
              <a:gd name="connsiteX3" fmla="*/ 2894958 w 6414490"/>
              <a:gd name="connsiteY3" fmla="*/ 1176343 h 1297268"/>
              <a:gd name="connsiteX4" fmla="*/ 3851464 w 6414490"/>
              <a:gd name="connsiteY4" fmla="*/ 1282669 h 1297268"/>
              <a:gd name="connsiteX5" fmla="*/ 4696334 w 6414490"/>
              <a:gd name="connsiteY5" fmla="*/ 931093 h 1297268"/>
              <a:gd name="connsiteX6" fmla="*/ 5583379 w 6414490"/>
              <a:gd name="connsiteY6" fmla="*/ 198148 h 1297268"/>
              <a:gd name="connsiteX7" fmla="*/ 6338290 w 6414490"/>
              <a:gd name="connsiteY7" fmla="*/ 17394 h 1297268"/>
              <a:gd name="connsiteX8" fmla="*/ 6348923 w 6414490"/>
              <a:gd name="connsiteY8" fmla="*/ 17394 h 1297268"/>
              <a:gd name="connsiteX0" fmla="*/ 0 w 6414490"/>
              <a:gd name="connsiteY0" fmla="*/ 230046 h 1201424"/>
              <a:gd name="connsiteX1" fmla="*/ 1034897 w 6414490"/>
              <a:gd name="connsiteY1" fmla="*/ 208780 h 1201424"/>
              <a:gd name="connsiteX2" fmla="*/ 1819453 w 6414490"/>
              <a:gd name="connsiteY2" fmla="*/ 687245 h 1201424"/>
              <a:gd name="connsiteX3" fmla="*/ 2894958 w 6414490"/>
              <a:gd name="connsiteY3" fmla="*/ 1176343 h 1201424"/>
              <a:gd name="connsiteX4" fmla="*/ 3712567 w 6414490"/>
              <a:gd name="connsiteY4" fmla="*/ 1109857 h 1201424"/>
              <a:gd name="connsiteX5" fmla="*/ 4696334 w 6414490"/>
              <a:gd name="connsiteY5" fmla="*/ 931093 h 1201424"/>
              <a:gd name="connsiteX6" fmla="*/ 5583379 w 6414490"/>
              <a:gd name="connsiteY6" fmla="*/ 198148 h 1201424"/>
              <a:gd name="connsiteX7" fmla="*/ 6338290 w 6414490"/>
              <a:gd name="connsiteY7" fmla="*/ 17394 h 1201424"/>
              <a:gd name="connsiteX8" fmla="*/ 6348923 w 6414490"/>
              <a:gd name="connsiteY8" fmla="*/ 17394 h 1201424"/>
              <a:gd name="connsiteX0" fmla="*/ 0 w 6414490"/>
              <a:gd name="connsiteY0" fmla="*/ 230046 h 1153067"/>
              <a:gd name="connsiteX1" fmla="*/ 1034897 w 6414490"/>
              <a:gd name="connsiteY1" fmla="*/ 208780 h 1153067"/>
              <a:gd name="connsiteX2" fmla="*/ 1819453 w 6414490"/>
              <a:gd name="connsiteY2" fmla="*/ 687245 h 1153067"/>
              <a:gd name="connsiteX3" fmla="*/ 2339372 w 6414490"/>
              <a:gd name="connsiteY3" fmla="*/ 1115858 h 1153067"/>
              <a:gd name="connsiteX4" fmla="*/ 3712567 w 6414490"/>
              <a:gd name="connsiteY4" fmla="*/ 1109857 h 1153067"/>
              <a:gd name="connsiteX5" fmla="*/ 4696334 w 6414490"/>
              <a:gd name="connsiteY5" fmla="*/ 931093 h 1153067"/>
              <a:gd name="connsiteX6" fmla="*/ 5583379 w 6414490"/>
              <a:gd name="connsiteY6" fmla="*/ 198148 h 1153067"/>
              <a:gd name="connsiteX7" fmla="*/ 6338290 w 6414490"/>
              <a:gd name="connsiteY7" fmla="*/ 17394 h 1153067"/>
              <a:gd name="connsiteX8" fmla="*/ 6348923 w 6414490"/>
              <a:gd name="connsiteY8" fmla="*/ 17394 h 1153067"/>
              <a:gd name="connsiteX0" fmla="*/ 0 w 6414490"/>
              <a:gd name="connsiteY0" fmla="*/ 230046 h 1153067"/>
              <a:gd name="connsiteX1" fmla="*/ 1034897 w 6414490"/>
              <a:gd name="connsiteY1" fmla="*/ 208780 h 1153067"/>
              <a:gd name="connsiteX2" fmla="*/ 1655303 w 6414490"/>
              <a:gd name="connsiteY2" fmla="*/ 687245 h 1153067"/>
              <a:gd name="connsiteX3" fmla="*/ 2339372 w 6414490"/>
              <a:gd name="connsiteY3" fmla="*/ 1115858 h 1153067"/>
              <a:gd name="connsiteX4" fmla="*/ 3712567 w 6414490"/>
              <a:gd name="connsiteY4" fmla="*/ 1109857 h 1153067"/>
              <a:gd name="connsiteX5" fmla="*/ 4696334 w 6414490"/>
              <a:gd name="connsiteY5" fmla="*/ 931093 h 1153067"/>
              <a:gd name="connsiteX6" fmla="*/ 5583379 w 6414490"/>
              <a:gd name="connsiteY6" fmla="*/ 198148 h 1153067"/>
              <a:gd name="connsiteX7" fmla="*/ 6338290 w 6414490"/>
              <a:gd name="connsiteY7" fmla="*/ 17394 h 1153067"/>
              <a:gd name="connsiteX8" fmla="*/ 6348923 w 6414490"/>
              <a:gd name="connsiteY8" fmla="*/ 17394 h 1153067"/>
              <a:gd name="connsiteX0" fmla="*/ 0 w 6414490"/>
              <a:gd name="connsiteY0" fmla="*/ 230046 h 1153067"/>
              <a:gd name="connsiteX1" fmla="*/ 896001 w 6414490"/>
              <a:gd name="connsiteY1" fmla="*/ 217421 h 1153067"/>
              <a:gd name="connsiteX2" fmla="*/ 1655303 w 6414490"/>
              <a:gd name="connsiteY2" fmla="*/ 687245 h 1153067"/>
              <a:gd name="connsiteX3" fmla="*/ 2339372 w 6414490"/>
              <a:gd name="connsiteY3" fmla="*/ 1115858 h 1153067"/>
              <a:gd name="connsiteX4" fmla="*/ 3712567 w 6414490"/>
              <a:gd name="connsiteY4" fmla="*/ 1109857 h 1153067"/>
              <a:gd name="connsiteX5" fmla="*/ 4696334 w 6414490"/>
              <a:gd name="connsiteY5" fmla="*/ 931093 h 1153067"/>
              <a:gd name="connsiteX6" fmla="*/ 5583379 w 6414490"/>
              <a:gd name="connsiteY6" fmla="*/ 198148 h 1153067"/>
              <a:gd name="connsiteX7" fmla="*/ 6338290 w 6414490"/>
              <a:gd name="connsiteY7" fmla="*/ 17394 h 1153067"/>
              <a:gd name="connsiteX8" fmla="*/ 6348923 w 6414490"/>
              <a:gd name="connsiteY8" fmla="*/ 17394 h 1153067"/>
              <a:gd name="connsiteX0" fmla="*/ 0 w 6414490"/>
              <a:gd name="connsiteY0" fmla="*/ 230046 h 1110449"/>
              <a:gd name="connsiteX1" fmla="*/ 896001 w 6414490"/>
              <a:gd name="connsiteY1" fmla="*/ 217421 h 1110449"/>
              <a:gd name="connsiteX2" fmla="*/ 1655303 w 6414490"/>
              <a:gd name="connsiteY2" fmla="*/ 687245 h 1110449"/>
              <a:gd name="connsiteX3" fmla="*/ 2301492 w 6414490"/>
              <a:gd name="connsiteY3" fmla="*/ 977607 h 1110449"/>
              <a:gd name="connsiteX4" fmla="*/ 3712567 w 6414490"/>
              <a:gd name="connsiteY4" fmla="*/ 1109857 h 1110449"/>
              <a:gd name="connsiteX5" fmla="*/ 4696334 w 6414490"/>
              <a:gd name="connsiteY5" fmla="*/ 931093 h 1110449"/>
              <a:gd name="connsiteX6" fmla="*/ 5583379 w 6414490"/>
              <a:gd name="connsiteY6" fmla="*/ 198148 h 1110449"/>
              <a:gd name="connsiteX7" fmla="*/ 6338290 w 6414490"/>
              <a:gd name="connsiteY7" fmla="*/ 17394 h 1110449"/>
              <a:gd name="connsiteX8" fmla="*/ 6348923 w 6414490"/>
              <a:gd name="connsiteY8" fmla="*/ 17394 h 1110449"/>
              <a:gd name="connsiteX0" fmla="*/ 0 w 6414490"/>
              <a:gd name="connsiteY0" fmla="*/ 230046 h 1113370"/>
              <a:gd name="connsiteX1" fmla="*/ 896001 w 6414490"/>
              <a:gd name="connsiteY1" fmla="*/ 217421 h 1113370"/>
              <a:gd name="connsiteX2" fmla="*/ 1655303 w 6414490"/>
              <a:gd name="connsiteY2" fmla="*/ 687245 h 1113370"/>
              <a:gd name="connsiteX3" fmla="*/ 2301492 w 6414490"/>
              <a:gd name="connsiteY3" fmla="*/ 977607 h 1113370"/>
              <a:gd name="connsiteX4" fmla="*/ 3712567 w 6414490"/>
              <a:gd name="connsiteY4" fmla="*/ 1109857 h 1113370"/>
              <a:gd name="connsiteX5" fmla="*/ 4696334 w 6414490"/>
              <a:gd name="connsiteY5" fmla="*/ 931093 h 1113370"/>
              <a:gd name="connsiteX6" fmla="*/ 5583379 w 6414490"/>
              <a:gd name="connsiteY6" fmla="*/ 198148 h 1113370"/>
              <a:gd name="connsiteX7" fmla="*/ 6338290 w 6414490"/>
              <a:gd name="connsiteY7" fmla="*/ 17394 h 1113370"/>
              <a:gd name="connsiteX8" fmla="*/ 6348923 w 6414490"/>
              <a:gd name="connsiteY8" fmla="*/ 17394 h 1113370"/>
              <a:gd name="connsiteX0" fmla="*/ 0 w 6414490"/>
              <a:gd name="connsiteY0" fmla="*/ 230046 h 1134392"/>
              <a:gd name="connsiteX1" fmla="*/ 896001 w 6414490"/>
              <a:gd name="connsiteY1" fmla="*/ 217421 h 1134392"/>
              <a:gd name="connsiteX2" fmla="*/ 1655303 w 6414490"/>
              <a:gd name="connsiteY2" fmla="*/ 687245 h 1134392"/>
              <a:gd name="connsiteX3" fmla="*/ 2301492 w 6414490"/>
              <a:gd name="connsiteY3" fmla="*/ 977607 h 1134392"/>
              <a:gd name="connsiteX4" fmla="*/ 3712567 w 6414490"/>
              <a:gd name="connsiteY4" fmla="*/ 1109857 h 1134392"/>
              <a:gd name="connsiteX5" fmla="*/ 4345673 w 6414490"/>
              <a:gd name="connsiteY5" fmla="*/ 636950 h 1134392"/>
              <a:gd name="connsiteX6" fmla="*/ 5583379 w 6414490"/>
              <a:gd name="connsiteY6" fmla="*/ 198148 h 1134392"/>
              <a:gd name="connsiteX7" fmla="*/ 6338290 w 6414490"/>
              <a:gd name="connsiteY7" fmla="*/ 17394 h 1134392"/>
              <a:gd name="connsiteX8" fmla="*/ 6348923 w 6414490"/>
              <a:gd name="connsiteY8" fmla="*/ 17394 h 1134392"/>
              <a:gd name="connsiteX0" fmla="*/ 0 w 6414490"/>
              <a:gd name="connsiteY0" fmla="*/ 230046 h 1134392"/>
              <a:gd name="connsiteX1" fmla="*/ 896001 w 6414490"/>
              <a:gd name="connsiteY1" fmla="*/ 217421 h 1134392"/>
              <a:gd name="connsiteX2" fmla="*/ 1655303 w 6414490"/>
              <a:gd name="connsiteY2" fmla="*/ 687245 h 1134392"/>
              <a:gd name="connsiteX3" fmla="*/ 2301492 w 6414490"/>
              <a:gd name="connsiteY3" fmla="*/ 977607 h 1134392"/>
              <a:gd name="connsiteX4" fmla="*/ 3712567 w 6414490"/>
              <a:gd name="connsiteY4" fmla="*/ 1109857 h 1134392"/>
              <a:gd name="connsiteX5" fmla="*/ 4345673 w 6414490"/>
              <a:gd name="connsiteY5" fmla="*/ 636950 h 1134392"/>
              <a:gd name="connsiteX6" fmla="*/ 5719119 w 6414490"/>
              <a:gd name="connsiteY6" fmla="*/ 592918 h 1134392"/>
              <a:gd name="connsiteX7" fmla="*/ 6338290 w 6414490"/>
              <a:gd name="connsiteY7" fmla="*/ 17394 h 1134392"/>
              <a:gd name="connsiteX8" fmla="*/ 6348923 w 6414490"/>
              <a:gd name="connsiteY8" fmla="*/ 17394 h 1134392"/>
              <a:gd name="connsiteX0" fmla="*/ 0 w 6930397"/>
              <a:gd name="connsiteY0" fmla="*/ 243245 h 1147591"/>
              <a:gd name="connsiteX1" fmla="*/ 896001 w 6930397"/>
              <a:gd name="connsiteY1" fmla="*/ 230620 h 1147591"/>
              <a:gd name="connsiteX2" fmla="*/ 1655303 w 6930397"/>
              <a:gd name="connsiteY2" fmla="*/ 700444 h 1147591"/>
              <a:gd name="connsiteX3" fmla="*/ 2301492 w 6930397"/>
              <a:gd name="connsiteY3" fmla="*/ 990806 h 1147591"/>
              <a:gd name="connsiteX4" fmla="*/ 3712567 w 6930397"/>
              <a:gd name="connsiteY4" fmla="*/ 1123056 h 1147591"/>
              <a:gd name="connsiteX5" fmla="*/ 4345673 w 6930397"/>
              <a:gd name="connsiteY5" fmla="*/ 650149 h 1147591"/>
              <a:gd name="connsiteX6" fmla="*/ 5719119 w 6930397"/>
              <a:gd name="connsiteY6" fmla="*/ 606117 h 1147591"/>
              <a:gd name="connsiteX7" fmla="*/ 6338290 w 6930397"/>
              <a:gd name="connsiteY7" fmla="*/ 30593 h 1147591"/>
              <a:gd name="connsiteX8" fmla="*/ 6925817 w 6930397"/>
              <a:gd name="connsiteY8" fmla="*/ 7371 h 1147591"/>
              <a:gd name="connsiteX0" fmla="*/ 0 w 6930397"/>
              <a:gd name="connsiteY0" fmla="*/ 243245 h 1147591"/>
              <a:gd name="connsiteX1" fmla="*/ 896001 w 6930397"/>
              <a:gd name="connsiteY1" fmla="*/ 230620 h 1147591"/>
              <a:gd name="connsiteX2" fmla="*/ 1655303 w 6930397"/>
              <a:gd name="connsiteY2" fmla="*/ 700444 h 1147591"/>
              <a:gd name="connsiteX3" fmla="*/ 2301492 w 6930397"/>
              <a:gd name="connsiteY3" fmla="*/ 990806 h 1147591"/>
              <a:gd name="connsiteX4" fmla="*/ 3712567 w 6930397"/>
              <a:gd name="connsiteY4" fmla="*/ 1123056 h 1147591"/>
              <a:gd name="connsiteX5" fmla="*/ 4345673 w 6930397"/>
              <a:gd name="connsiteY5" fmla="*/ 650149 h 1147591"/>
              <a:gd name="connsiteX6" fmla="*/ 5820924 w 6930397"/>
              <a:gd name="connsiteY6" fmla="*/ 273272 h 1147591"/>
              <a:gd name="connsiteX7" fmla="*/ 6338290 w 6930397"/>
              <a:gd name="connsiteY7" fmla="*/ 30593 h 1147591"/>
              <a:gd name="connsiteX8" fmla="*/ 6925817 w 6930397"/>
              <a:gd name="connsiteY8" fmla="*/ 7371 h 1147591"/>
              <a:gd name="connsiteX0" fmla="*/ 0 w 6931408"/>
              <a:gd name="connsiteY0" fmla="*/ 236553 h 1140899"/>
              <a:gd name="connsiteX1" fmla="*/ 896001 w 6931408"/>
              <a:gd name="connsiteY1" fmla="*/ 223928 h 1140899"/>
              <a:gd name="connsiteX2" fmla="*/ 1655303 w 6931408"/>
              <a:gd name="connsiteY2" fmla="*/ 693752 h 1140899"/>
              <a:gd name="connsiteX3" fmla="*/ 2301492 w 6931408"/>
              <a:gd name="connsiteY3" fmla="*/ 984114 h 1140899"/>
              <a:gd name="connsiteX4" fmla="*/ 3712567 w 6931408"/>
              <a:gd name="connsiteY4" fmla="*/ 1116364 h 1140899"/>
              <a:gd name="connsiteX5" fmla="*/ 4345673 w 6931408"/>
              <a:gd name="connsiteY5" fmla="*/ 643457 h 1140899"/>
              <a:gd name="connsiteX6" fmla="*/ 5820924 w 6931408"/>
              <a:gd name="connsiteY6" fmla="*/ 266580 h 1140899"/>
              <a:gd name="connsiteX7" fmla="*/ 6440095 w 6931408"/>
              <a:gd name="connsiteY7" fmla="*/ 256118 h 1140899"/>
              <a:gd name="connsiteX8" fmla="*/ 6925817 w 6931408"/>
              <a:gd name="connsiteY8" fmla="*/ 679 h 1140899"/>
              <a:gd name="connsiteX0" fmla="*/ 0 w 6931408"/>
              <a:gd name="connsiteY0" fmla="*/ 236553 h 1140899"/>
              <a:gd name="connsiteX1" fmla="*/ 896001 w 6931408"/>
              <a:gd name="connsiteY1" fmla="*/ 223928 h 1140899"/>
              <a:gd name="connsiteX2" fmla="*/ 1655303 w 6931408"/>
              <a:gd name="connsiteY2" fmla="*/ 693752 h 1140899"/>
              <a:gd name="connsiteX3" fmla="*/ 2301492 w 6931408"/>
              <a:gd name="connsiteY3" fmla="*/ 984114 h 1140899"/>
              <a:gd name="connsiteX4" fmla="*/ 3712567 w 6931408"/>
              <a:gd name="connsiteY4" fmla="*/ 1116364 h 1140899"/>
              <a:gd name="connsiteX5" fmla="*/ 4345673 w 6931408"/>
              <a:gd name="connsiteY5" fmla="*/ 643457 h 1140899"/>
              <a:gd name="connsiteX6" fmla="*/ 5243076 w 6931408"/>
              <a:gd name="connsiteY6" fmla="*/ 589392 h 1140899"/>
              <a:gd name="connsiteX7" fmla="*/ 5820924 w 6931408"/>
              <a:gd name="connsiteY7" fmla="*/ 266580 h 1140899"/>
              <a:gd name="connsiteX8" fmla="*/ 6440095 w 6931408"/>
              <a:gd name="connsiteY8" fmla="*/ 256118 h 1140899"/>
              <a:gd name="connsiteX9" fmla="*/ 6925817 w 6931408"/>
              <a:gd name="connsiteY9" fmla="*/ 679 h 114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408" h="1140899">
                <a:moveTo>
                  <a:pt x="0" y="236553"/>
                </a:moveTo>
                <a:cubicBezTo>
                  <a:pt x="505525" y="276424"/>
                  <a:pt x="620117" y="147728"/>
                  <a:pt x="896001" y="223928"/>
                </a:cubicBezTo>
                <a:cubicBezTo>
                  <a:pt x="1171885" y="300128"/>
                  <a:pt x="1421055" y="567054"/>
                  <a:pt x="1655303" y="693752"/>
                </a:cubicBezTo>
                <a:cubicBezTo>
                  <a:pt x="1889552" y="820450"/>
                  <a:pt x="2135392" y="835913"/>
                  <a:pt x="2301492" y="984114"/>
                </a:cubicBezTo>
                <a:cubicBezTo>
                  <a:pt x="2467592" y="1132315"/>
                  <a:pt x="3371870" y="1173140"/>
                  <a:pt x="3712567" y="1116364"/>
                </a:cubicBezTo>
                <a:cubicBezTo>
                  <a:pt x="4053264" y="1059588"/>
                  <a:pt x="4090588" y="731286"/>
                  <a:pt x="4345673" y="643457"/>
                </a:cubicBezTo>
                <a:cubicBezTo>
                  <a:pt x="4600758" y="555628"/>
                  <a:pt x="4997201" y="652205"/>
                  <a:pt x="5243076" y="589392"/>
                </a:cubicBezTo>
                <a:cubicBezTo>
                  <a:pt x="5488951" y="526579"/>
                  <a:pt x="5621421" y="322126"/>
                  <a:pt x="5820924" y="266580"/>
                </a:cubicBezTo>
                <a:cubicBezTo>
                  <a:pt x="6020427" y="211034"/>
                  <a:pt x="6312504" y="286244"/>
                  <a:pt x="6440095" y="256118"/>
                </a:cubicBezTo>
                <a:cubicBezTo>
                  <a:pt x="6567686" y="225992"/>
                  <a:pt x="6984296" y="-14384"/>
                  <a:pt x="6925817" y="679"/>
                </a:cubicBezTo>
              </a:path>
            </a:pathLst>
          </a:cu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d-ID" dirty="0"/>
          </a:p>
        </p:txBody>
      </p:sp>
      <p:sp>
        <p:nvSpPr>
          <p:cNvPr id="12" name="Freeform: Shape 11">
            <a:extLst>
              <a:ext uri="{FF2B5EF4-FFF2-40B4-BE49-F238E27FC236}">
                <a16:creationId xmlns:a16="http://schemas.microsoft.com/office/drawing/2014/main" id="{8D4F6EAF-3C90-441E-89AC-DB441D01D151}"/>
              </a:ext>
            </a:extLst>
          </p:cNvPr>
          <p:cNvSpPr/>
          <p:nvPr/>
        </p:nvSpPr>
        <p:spPr>
          <a:xfrm>
            <a:off x="2509284" y="3947811"/>
            <a:ext cx="2598111" cy="473478"/>
          </a:xfrm>
          <a:custGeom>
            <a:avLst/>
            <a:gdLst>
              <a:gd name="connsiteX0" fmla="*/ 0 w 2158409"/>
              <a:gd name="connsiteY0" fmla="*/ 280265 h 506973"/>
              <a:gd name="connsiteX1" fmla="*/ 776177 w 2158409"/>
              <a:gd name="connsiteY1" fmla="*/ 3819 h 506973"/>
              <a:gd name="connsiteX2" fmla="*/ 1701209 w 2158409"/>
              <a:gd name="connsiteY2" fmla="*/ 461019 h 506973"/>
              <a:gd name="connsiteX3" fmla="*/ 2158409 w 2158409"/>
              <a:gd name="connsiteY3" fmla="*/ 461019 h 506973"/>
              <a:gd name="connsiteX0" fmla="*/ 0 w 6321055"/>
              <a:gd name="connsiteY0" fmla="*/ 280265 h 496463"/>
              <a:gd name="connsiteX1" fmla="*/ 776177 w 6321055"/>
              <a:gd name="connsiteY1" fmla="*/ 3819 h 496463"/>
              <a:gd name="connsiteX2" fmla="*/ 1701209 w 6321055"/>
              <a:gd name="connsiteY2" fmla="*/ 461019 h 496463"/>
              <a:gd name="connsiteX3" fmla="*/ 6321055 w 6321055"/>
              <a:gd name="connsiteY3" fmla="*/ 429121 h 496463"/>
              <a:gd name="connsiteX0" fmla="*/ 0 w 6321055"/>
              <a:gd name="connsiteY0" fmla="*/ 280265 h 480942"/>
              <a:gd name="connsiteX1" fmla="*/ 776177 w 6321055"/>
              <a:gd name="connsiteY1" fmla="*/ 3819 h 480942"/>
              <a:gd name="connsiteX2" fmla="*/ 1701209 w 6321055"/>
              <a:gd name="connsiteY2" fmla="*/ 461019 h 480942"/>
              <a:gd name="connsiteX3" fmla="*/ 4355360 w 6321055"/>
              <a:gd name="connsiteY3" fmla="*/ 347741 h 480942"/>
              <a:gd name="connsiteX4" fmla="*/ 6321055 w 6321055"/>
              <a:gd name="connsiteY4" fmla="*/ 429121 h 480942"/>
              <a:gd name="connsiteX0" fmla="*/ 0 w 6321055"/>
              <a:gd name="connsiteY0" fmla="*/ 280265 h 513068"/>
              <a:gd name="connsiteX1" fmla="*/ 776177 w 6321055"/>
              <a:gd name="connsiteY1" fmla="*/ 3819 h 513068"/>
              <a:gd name="connsiteX2" fmla="*/ 1701209 w 6321055"/>
              <a:gd name="connsiteY2" fmla="*/ 461019 h 513068"/>
              <a:gd name="connsiteX3" fmla="*/ 3134832 w 6321055"/>
              <a:gd name="connsiteY3" fmla="*/ 496597 h 513068"/>
              <a:gd name="connsiteX4" fmla="*/ 4355360 w 6321055"/>
              <a:gd name="connsiteY4" fmla="*/ 347741 h 513068"/>
              <a:gd name="connsiteX5" fmla="*/ 6321055 w 6321055"/>
              <a:gd name="connsiteY5" fmla="*/ 429121 h 513068"/>
              <a:gd name="connsiteX0" fmla="*/ 0 w 6321055"/>
              <a:gd name="connsiteY0" fmla="*/ 280265 h 513068"/>
              <a:gd name="connsiteX1" fmla="*/ 776177 w 6321055"/>
              <a:gd name="connsiteY1" fmla="*/ 3819 h 513068"/>
              <a:gd name="connsiteX2" fmla="*/ 1701209 w 6321055"/>
              <a:gd name="connsiteY2" fmla="*/ 461019 h 513068"/>
              <a:gd name="connsiteX3" fmla="*/ 3134832 w 6321055"/>
              <a:gd name="connsiteY3" fmla="*/ 496597 h 513068"/>
              <a:gd name="connsiteX4" fmla="*/ 4355360 w 6321055"/>
              <a:gd name="connsiteY4" fmla="*/ 347741 h 513068"/>
              <a:gd name="connsiteX5" fmla="*/ 5614433 w 6321055"/>
              <a:gd name="connsiteY5" fmla="*/ 28765 h 513068"/>
              <a:gd name="connsiteX6" fmla="*/ 6321055 w 6321055"/>
              <a:gd name="connsiteY6" fmla="*/ 429121 h 513068"/>
              <a:gd name="connsiteX0" fmla="*/ 0 w 6603705"/>
              <a:gd name="connsiteY0" fmla="*/ 280265 h 513068"/>
              <a:gd name="connsiteX1" fmla="*/ 776177 w 6603705"/>
              <a:gd name="connsiteY1" fmla="*/ 3819 h 513068"/>
              <a:gd name="connsiteX2" fmla="*/ 1701209 w 6603705"/>
              <a:gd name="connsiteY2" fmla="*/ 461019 h 513068"/>
              <a:gd name="connsiteX3" fmla="*/ 3134832 w 6603705"/>
              <a:gd name="connsiteY3" fmla="*/ 496597 h 513068"/>
              <a:gd name="connsiteX4" fmla="*/ 4355360 w 6603705"/>
              <a:gd name="connsiteY4" fmla="*/ 347741 h 513068"/>
              <a:gd name="connsiteX5" fmla="*/ 5614433 w 6603705"/>
              <a:gd name="connsiteY5" fmla="*/ 28765 h 513068"/>
              <a:gd name="connsiteX6" fmla="*/ 6603705 w 6603705"/>
              <a:gd name="connsiteY6" fmla="*/ 429121 h 513068"/>
              <a:gd name="connsiteX0" fmla="*/ 0 w 6603705"/>
              <a:gd name="connsiteY0" fmla="*/ 280265 h 478197"/>
              <a:gd name="connsiteX1" fmla="*/ 776177 w 6603705"/>
              <a:gd name="connsiteY1" fmla="*/ 3819 h 478197"/>
              <a:gd name="connsiteX2" fmla="*/ 1701209 w 6603705"/>
              <a:gd name="connsiteY2" fmla="*/ 461019 h 478197"/>
              <a:gd name="connsiteX3" fmla="*/ 4355360 w 6603705"/>
              <a:gd name="connsiteY3" fmla="*/ 347741 h 478197"/>
              <a:gd name="connsiteX4" fmla="*/ 5614433 w 6603705"/>
              <a:gd name="connsiteY4" fmla="*/ 28765 h 478197"/>
              <a:gd name="connsiteX5" fmla="*/ 6603705 w 6603705"/>
              <a:gd name="connsiteY5" fmla="*/ 429121 h 478197"/>
              <a:gd name="connsiteX0" fmla="*/ 0 w 6603705"/>
              <a:gd name="connsiteY0" fmla="*/ 280265 h 461048"/>
              <a:gd name="connsiteX1" fmla="*/ 776177 w 6603705"/>
              <a:gd name="connsiteY1" fmla="*/ 3819 h 461048"/>
              <a:gd name="connsiteX2" fmla="*/ 1701209 w 6603705"/>
              <a:gd name="connsiteY2" fmla="*/ 461019 h 461048"/>
              <a:gd name="connsiteX3" fmla="*/ 5614433 w 6603705"/>
              <a:gd name="connsiteY3" fmla="*/ 28765 h 461048"/>
              <a:gd name="connsiteX4" fmla="*/ 6603705 w 6603705"/>
              <a:gd name="connsiteY4" fmla="*/ 429121 h 461048"/>
              <a:gd name="connsiteX0" fmla="*/ 0 w 6603705"/>
              <a:gd name="connsiteY0" fmla="*/ 280265 h 486959"/>
              <a:gd name="connsiteX1" fmla="*/ 776177 w 6603705"/>
              <a:gd name="connsiteY1" fmla="*/ 3819 h 486959"/>
              <a:gd name="connsiteX2" fmla="*/ 1701209 w 6603705"/>
              <a:gd name="connsiteY2" fmla="*/ 461019 h 486959"/>
              <a:gd name="connsiteX3" fmla="*/ 6603705 w 6603705"/>
              <a:gd name="connsiteY3" fmla="*/ 429121 h 486959"/>
              <a:gd name="connsiteX0" fmla="*/ 0 w 3139384"/>
              <a:gd name="connsiteY0" fmla="*/ 280265 h 482685"/>
              <a:gd name="connsiteX1" fmla="*/ 776177 w 3139384"/>
              <a:gd name="connsiteY1" fmla="*/ 3819 h 482685"/>
              <a:gd name="connsiteX2" fmla="*/ 1701209 w 3139384"/>
              <a:gd name="connsiteY2" fmla="*/ 461019 h 482685"/>
              <a:gd name="connsiteX3" fmla="*/ 3139384 w 3139384"/>
              <a:gd name="connsiteY3" fmla="*/ 410071 h 482685"/>
              <a:gd name="connsiteX0" fmla="*/ 0 w 3139384"/>
              <a:gd name="connsiteY0" fmla="*/ 280265 h 473478"/>
              <a:gd name="connsiteX1" fmla="*/ 776177 w 3139384"/>
              <a:gd name="connsiteY1" fmla="*/ 3819 h 473478"/>
              <a:gd name="connsiteX2" fmla="*/ 1701209 w 3139384"/>
              <a:gd name="connsiteY2" fmla="*/ 461019 h 473478"/>
              <a:gd name="connsiteX3" fmla="*/ 3139384 w 3139384"/>
              <a:gd name="connsiteY3" fmla="*/ 410071 h 473478"/>
            </a:gdLst>
            <a:ahLst/>
            <a:cxnLst>
              <a:cxn ang="0">
                <a:pos x="connsiteX0" y="connsiteY0"/>
              </a:cxn>
              <a:cxn ang="0">
                <a:pos x="connsiteX1" y="connsiteY1"/>
              </a:cxn>
              <a:cxn ang="0">
                <a:pos x="connsiteX2" y="connsiteY2"/>
              </a:cxn>
              <a:cxn ang="0">
                <a:pos x="connsiteX3" y="connsiteY3"/>
              </a:cxn>
            </a:cxnLst>
            <a:rect l="l" t="t" r="r" b="b"/>
            <a:pathLst>
              <a:path w="3139384" h="473478">
                <a:moveTo>
                  <a:pt x="0" y="280265"/>
                </a:moveTo>
                <a:cubicBezTo>
                  <a:pt x="246321" y="126979"/>
                  <a:pt x="492642" y="-26307"/>
                  <a:pt x="776177" y="3819"/>
                </a:cubicBezTo>
                <a:cubicBezTo>
                  <a:pt x="1059712" y="33945"/>
                  <a:pt x="1307341" y="393310"/>
                  <a:pt x="1701209" y="461019"/>
                </a:cubicBezTo>
                <a:cubicBezTo>
                  <a:pt x="2095077" y="528728"/>
                  <a:pt x="2129540" y="292891"/>
                  <a:pt x="3139384" y="410071"/>
                </a:cubicBezTo>
              </a:path>
            </a:pathLst>
          </a:cu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d-ID"/>
          </a:p>
        </p:txBody>
      </p:sp>
      <p:sp>
        <p:nvSpPr>
          <p:cNvPr id="8" name="Freeform: Shape 7">
            <a:extLst>
              <a:ext uri="{FF2B5EF4-FFF2-40B4-BE49-F238E27FC236}">
                <a16:creationId xmlns:a16="http://schemas.microsoft.com/office/drawing/2014/main" id="{ADFD7E62-FB6B-4F4C-8F62-7BDE9012CDA3}"/>
              </a:ext>
            </a:extLst>
          </p:cNvPr>
          <p:cNvSpPr/>
          <p:nvPr/>
        </p:nvSpPr>
        <p:spPr>
          <a:xfrm>
            <a:off x="6385959" y="4742422"/>
            <a:ext cx="1302711" cy="160962"/>
          </a:xfrm>
          <a:custGeom>
            <a:avLst/>
            <a:gdLst>
              <a:gd name="connsiteX0" fmla="*/ 0 w 2158409"/>
              <a:gd name="connsiteY0" fmla="*/ 280265 h 506973"/>
              <a:gd name="connsiteX1" fmla="*/ 776177 w 2158409"/>
              <a:gd name="connsiteY1" fmla="*/ 3819 h 506973"/>
              <a:gd name="connsiteX2" fmla="*/ 1701209 w 2158409"/>
              <a:gd name="connsiteY2" fmla="*/ 461019 h 506973"/>
              <a:gd name="connsiteX3" fmla="*/ 2158409 w 2158409"/>
              <a:gd name="connsiteY3" fmla="*/ 461019 h 506973"/>
              <a:gd name="connsiteX0" fmla="*/ 0 w 6321055"/>
              <a:gd name="connsiteY0" fmla="*/ 280265 h 496463"/>
              <a:gd name="connsiteX1" fmla="*/ 776177 w 6321055"/>
              <a:gd name="connsiteY1" fmla="*/ 3819 h 496463"/>
              <a:gd name="connsiteX2" fmla="*/ 1701209 w 6321055"/>
              <a:gd name="connsiteY2" fmla="*/ 461019 h 496463"/>
              <a:gd name="connsiteX3" fmla="*/ 6321055 w 6321055"/>
              <a:gd name="connsiteY3" fmla="*/ 429121 h 496463"/>
              <a:gd name="connsiteX0" fmla="*/ 0 w 6321055"/>
              <a:gd name="connsiteY0" fmla="*/ 280265 h 480942"/>
              <a:gd name="connsiteX1" fmla="*/ 776177 w 6321055"/>
              <a:gd name="connsiteY1" fmla="*/ 3819 h 480942"/>
              <a:gd name="connsiteX2" fmla="*/ 1701209 w 6321055"/>
              <a:gd name="connsiteY2" fmla="*/ 461019 h 480942"/>
              <a:gd name="connsiteX3" fmla="*/ 4355360 w 6321055"/>
              <a:gd name="connsiteY3" fmla="*/ 347741 h 480942"/>
              <a:gd name="connsiteX4" fmla="*/ 6321055 w 6321055"/>
              <a:gd name="connsiteY4" fmla="*/ 429121 h 480942"/>
              <a:gd name="connsiteX0" fmla="*/ 0 w 6321055"/>
              <a:gd name="connsiteY0" fmla="*/ 280265 h 513068"/>
              <a:gd name="connsiteX1" fmla="*/ 776177 w 6321055"/>
              <a:gd name="connsiteY1" fmla="*/ 3819 h 513068"/>
              <a:gd name="connsiteX2" fmla="*/ 1701209 w 6321055"/>
              <a:gd name="connsiteY2" fmla="*/ 461019 h 513068"/>
              <a:gd name="connsiteX3" fmla="*/ 3134832 w 6321055"/>
              <a:gd name="connsiteY3" fmla="*/ 496597 h 513068"/>
              <a:gd name="connsiteX4" fmla="*/ 4355360 w 6321055"/>
              <a:gd name="connsiteY4" fmla="*/ 347741 h 513068"/>
              <a:gd name="connsiteX5" fmla="*/ 6321055 w 6321055"/>
              <a:gd name="connsiteY5" fmla="*/ 429121 h 513068"/>
              <a:gd name="connsiteX0" fmla="*/ 0 w 6321055"/>
              <a:gd name="connsiteY0" fmla="*/ 280265 h 513068"/>
              <a:gd name="connsiteX1" fmla="*/ 776177 w 6321055"/>
              <a:gd name="connsiteY1" fmla="*/ 3819 h 513068"/>
              <a:gd name="connsiteX2" fmla="*/ 1701209 w 6321055"/>
              <a:gd name="connsiteY2" fmla="*/ 461019 h 513068"/>
              <a:gd name="connsiteX3" fmla="*/ 3134832 w 6321055"/>
              <a:gd name="connsiteY3" fmla="*/ 496597 h 513068"/>
              <a:gd name="connsiteX4" fmla="*/ 4355360 w 6321055"/>
              <a:gd name="connsiteY4" fmla="*/ 347741 h 513068"/>
              <a:gd name="connsiteX5" fmla="*/ 5614433 w 6321055"/>
              <a:gd name="connsiteY5" fmla="*/ 28765 h 513068"/>
              <a:gd name="connsiteX6" fmla="*/ 6321055 w 6321055"/>
              <a:gd name="connsiteY6" fmla="*/ 429121 h 513068"/>
              <a:gd name="connsiteX0" fmla="*/ 0 w 6603705"/>
              <a:gd name="connsiteY0" fmla="*/ 280265 h 513068"/>
              <a:gd name="connsiteX1" fmla="*/ 776177 w 6603705"/>
              <a:gd name="connsiteY1" fmla="*/ 3819 h 513068"/>
              <a:gd name="connsiteX2" fmla="*/ 1701209 w 6603705"/>
              <a:gd name="connsiteY2" fmla="*/ 461019 h 513068"/>
              <a:gd name="connsiteX3" fmla="*/ 3134832 w 6603705"/>
              <a:gd name="connsiteY3" fmla="*/ 496597 h 513068"/>
              <a:gd name="connsiteX4" fmla="*/ 4355360 w 6603705"/>
              <a:gd name="connsiteY4" fmla="*/ 347741 h 513068"/>
              <a:gd name="connsiteX5" fmla="*/ 5614433 w 6603705"/>
              <a:gd name="connsiteY5" fmla="*/ 28765 h 513068"/>
              <a:gd name="connsiteX6" fmla="*/ 6603705 w 6603705"/>
              <a:gd name="connsiteY6" fmla="*/ 429121 h 513068"/>
              <a:gd name="connsiteX0" fmla="*/ 0 w 6603705"/>
              <a:gd name="connsiteY0" fmla="*/ 280265 h 478197"/>
              <a:gd name="connsiteX1" fmla="*/ 776177 w 6603705"/>
              <a:gd name="connsiteY1" fmla="*/ 3819 h 478197"/>
              <a:gd name="connsiteX2" fmla="*/ 1701209 w 6603705"/>
              <a:gd name="connsiteY2" fmla="*/ 461019 h 478197"/>
              <a:gd name="connsiteX3" fmla="*/ 4355360 w 6603705"/>
              <a:gd name="connsiteY3" fmla="*/ 347741 h 478197"/>
              <a:gd name="connsiteX4" fmla="*/ 5614433 w 6603705"/>
              <a:gd name="connsiteY4" fmla="*/ 28765 h 478197"/>
              <a:gd name="connsiteX5" fmla="*/ 6603705 w 6603705"/>
              <a:gd name="connsiteY5" fmla="*/ 429121 h 478197"/>
              <a:gd name="connsiteX0" fmla="*/ 0 w 6603705"/>
              <a:gd name="connsiteY0" fmla="*/ 280265 h 461048"/>
              <a:gd name="connsiteX1" fmla="*/ 776177 w 6603705"/>
              <a:gd name="connsiteY1" fmla="*/ 3819 h 461048"/>
              <a:gd name="connsiteX2" fmla="*/ 1701209 w 6603705"/>
              <a:gd name="connsiteY2" fmla="*/ 461019 h 461048"/>
              <a:gd name="connsiteX3" fmla="*/ 5614433 w 6603705"/>
              <a:gd name="connsiteY3" fmla="*/ 28765 h 461048"/>
              <a:gd name="connsiteX4" fmla="*/ 6603705 w 6603705"/>
              <a:gd name="connsiteY4" fmla="*/ 429121 h 461048"/>
              <a:gd name="connsiteX0" fmla="*/ 0 w 6603705"/>
              <a:gd name="connsiteY0" fmla="*/ 280265 h 486959"/>
              <a:gd name="connsiteX1" fmla="*/ 776177 w 6603705"/>
              <a:gd name="connsiteY1" fmla="*/ 3819 h 486959"/>
              <a:gd name="connsiteX2" fmla="*/ 1701209 w 6603705"/>
              <a:gd name="connsiteY2" fmla="*/ 461019 h 486959"/>
              <a:gd name="connsiteX3" fmla="*/ 6603705 w 6603705"/>
              <a:gd name="connsiteY3" fmla="*/ 429121 h 486959"/>
              <a:gd name="connsiteX0" fmla="*/ 0 w 3139384"/>
              <a:gd name="connsiteY0" fmla="*/ 280265 h 482685"/>
              <a:gd name="connsiteX1" fmla="*/ 776177 w 3139384"/>
              <a:gd name="connsiteY1" fmla="*/ 3819 h 482685"/>
              <a:gd name="connsiteX2" fmla="*/ 1701209 w 3139384"/>
              <a:gd name="connsiteY2" fmla="*/ 461019 h 482685"/>
              <a:gd name="connsiteX3" fmla="*/ 3139384 w 3139384"/>
              <a:gd name="connsiteY3" fmla="*/ 410071 h 482685"/>
              <a:gd name="connsiteX0" fmla="*/ 0 w 3139384"/>
              <a:gd name="connsiteY0" fmla="*/ 280265 h 473478"/>
              <a:gd name="connsiteX1" fmla="*/ 776177 w 3139384"/>
              <a:gd name="connsiteY1" fmla="*/ 3819 h 473478"/>
              <a:gd name="connsiteX2" fmla="*/ 1701209 w 3139384"/>
              <a:gd name="connsiteY2" fmla="*/ 461019 h 473478"/>
              <a:gd name="connsiteX3" fmla="*/ 3139384 w 3139384"/>
              <a:gd name="connsiteY3" fmla="*/ 410071 h 473478"/>
              <a:gd name="connsiteX0" fmla="*/ 0 w 3139384"/>
              <a:gd name="connsiteY0" fmla="*/ 296122 h 425928"/>
              <a:gd name="connsiteX1" fmla="*/ 776177 w 3139384"/>
              <a:gd name="connsiteY1" fmla="*/ 19676 h 425928"/>
              <a:gd name="connsiteX2" fmla="*/ 1770265 w 3139384"/>
              <a:gd name="connsiteY2" fmla="*/ 67301 h 425928"/>
              <a:gd name="connsiteX3" fmla="*/ 3139384 w 3139384"/>
              <a:gd name="connsiteY3" fmla="*/ 425928 h 425928"/>
              <a:gd name="connsiteX0" fmla="*/ 0 w 2794103"/>
              <a:gd name="connsiteY0" fmla="*/ 295038 h 396269"/>
              <a:gd name="connsiteX1" fmla="*/ 776177 w 2794103"/>
              <a:gd name="connsiteY1" fmla="*/ 18592 h 396269"/>
              <a:gd name="connsiteX2" fmla="*/ 1770265 w 2794103"/>
              <a:gd name="connsiteY2" fmla="*/ 66217 h 396269"/>
              <a:gd name="connsiteX3" fmla="*/ 2794103 w 2794103"/>
              <a:gd name="connsiteY3" fmla="*/ 396269 h 396269"/>
              <a:gd name="connsiteX0" fmla="*/ 0 w 2794103"/>
              <a:gd name="connsiteY0" fmla="*/ 295038 h 396269"/>
              <a:gd name="connsiteX1" fmla="*/ 776177 w 2794103"/>
              <a:gd name="connsiteY1" fmla="*/ 18592 h 396269"/>
              <a:gd name="connsiteX2" fmla="*/ 1770265 w 2794103"/>
              <a:gd name="connsiteY2" fmla="*/ 66217 h 396269"/>
              <a:gd name="connsiteX3" fmla="*/ 2794103 w 2794103"/>
              <a:gd name="connsiteY3" fmla="*/ 396269 h 396269"/>
              <a:gd name="connsiteX0" fmla="*/ 0 w 2794103"/>
              <a:gd name="connsiteY0" fmla="*/ 236852 h 338083"/>
              <a:gd name="connsiteX1" fmla="*/ 1432211 w 2794103"/>
              <a:gd name="connsiteY1" fmla="*/ 112806 h 338083"/>
              <a:gd name="connsiteX2" fmla="*/ 1770265 w 2794103"/>
              <a:gd name="connsiteY2" fmla="*/ 8031 h 338083"/>
              <a:gd name="connsiteX3" fmla="*/ 2794103 w 2794103"/>
              <a:gd name="connsiteY3" fmla="*/ 338083 h 338083"/>
              <a:gd name="connsiteX0" fmla="*/ 0 w 2368256"/>
              <a:gd name="connsiteY0" fmla="*/ 259756 h 259756"/>
              <a:gd name="connsiteX1" fmla="*/ 1432211 w 2368256"/>
              <a:gd name="connsiteY1" fmla="*/ 135710 h 259756"/>
              <a:gd name="connsiteX2" fmla="*/ 1770265 w 2368256"/>
              <a:gd name="connsiteY2" fmla="*/ 30935 h 259756"/>
              <a:gd name="connsiteX3" fmla="*/ 2368256 w 2368256"/>
              <a:gd name="connsiteY3" fmla="*/ 160962 h 259756"/>
              <a:gd name="connsiteX0" fmla="*/ 0 w 1574109"/>
              <a:gd name="connsiteY0" fmla="*/ 107356 h 160962"/>
              <a:gd name="connsiteX1" fmla="*/ 638064 w 1574109"/>
              <a:gd name="connsiteY1" fmla="*/ 135710 h 160962"/>
              <a:gd name="connsiteX2" fmla="*/ 976118 w 1574109"/>
              <a:gd name="connsiteY2" fmla="*/ 30935 h 160962"/>
              <a:gd name="connsiteX3" fmla="*/ 1574109 w 1574109"/>
              <a:gd name="connsiteY3" fmla="*/ 160962 h 160962"/>
            </a:gdLst>
            <a:ahLst/>
            <a:cxnLst>
              <a:cxn ang="0">
                <a:pos x="connsiteX0" y="connsiteY0"/>
              </a:cxn>
              <a:cxn ang="0">
                <a:pos x="connsiteX1" y="connsiteY1"/>
              </a:cxn>
              <a:cxn ang="0">
                <a:pos x="connsiteX2" y="connsiteY2"/>
              </a:cxn>
              <a:cxn ang="0">
                <a:pos x="connsiteX3" y="connsiteY3"/>
              </a:cxn>
            </a:cxnLst>
            <a:rect l="l" t="t" r="r" b="b"/>
            <a:pathLst>
              <a:path w="1574109" h="160962">
                <a:moveTo>
                  <a:pt x="0" y="107356"/>
                </a:moveTo>
                <a:cubicBezTo>
                  <a:pt x="246321" y="-45930"/>
                  <a:pt x="475378" y="148447"/>
                  <a:pt x="638064" y="135710"/>
                </a:cubicBezTo>
                <a:cubicBezTo>
                  <a:pt x="800750" y="122973"/>
                  <a:pt x="820111" y="26726"/>
                  <a:pt x="976118" y="30935"/>
                </a:cubicBezTo>
                <a:cubicBezTo>
                  <a:pt x="1132125" y="35144"/>
                  <a:pt x="1369921" y="-99093"/>
                  <a:pt x="1574109" y="160962"/>
                </a:cubicBezTo>
              </a:path>
            </a:pathLst>
          </a:custGeom>
          <a:ln w="28575">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d-ID"/>
          </a:p>
        </p:txBody>
      </p:sp>
    </p:spTree>
    <p:extLst>
      <p:ext uri="{BB962C8B-B14F-4D97-AF65-F5344CB8AC3E}">
        <p14:creationId xmlns:p14="http://schemas.microsoft.com/office/powerpoint/2010/main" val="370513211"/>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973254B5-83CE-40B5-A9D1-99D5855149D7}"/>
              </a:ext>
            </a:extLst>
          </p:cNvPr>
          <p:cNvSpPr>
            <a:spLocks noGrp="1"/>
          </p:cNvSpPr>
          <p:nvPr>
            <p:ph sz="quarter" idx="14"/>
          </p:nvPr>
        </p:nvSpPr>
        <p:spPr/>
        <p:txBody>
          <a:bodyPr/>
          <a:lstStyle/>
          <a:p>
            <a:r>
              <a:rPr lang="en-US" dirty="0"/>
              <a:t>Wikipedia: The dependence of the state of a system on its history.</a:t>
            </a:r>
          </a:p>
          <a:p>
            <a:r>
              <a:rPr lang="en-US" dirty="0"/>
              <a:t>Our case: The dependency of a pixel on its neighbors.</a:t>
            </a:r>
          </a:p>
          <a:p>
            <a:pPr lvl="1"/>
            <a:r>
              <a:rPr lang="en-US" dirty="0"/>
              <a:t>a Weak pixel will be categorized as High </a:t>
            </a:r>
            <a:br>
              <a:rPr lang="en-US" dirty="0"/>
            </a:br>
            <a:r>
              <a:rPr lang="en-US" dirty="0"/>
              <a:t>if it has at least High neighbor among its 8 neighbors.</a:t>
            </a:r>
            <a:endParaRPr lang="id-ID" dirty="0"/>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78</a:t>
            </a:fld>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Hysteresis</a:t>
            </a:r>
            <a:endParaRPr lang="id-ID" dirty="0"/>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18" name="Picture 17" descr="A picture containing shape&#10;&#10;Description automatically generated">
            <a:extLst>
              <a:ext uri="{FF2B5EF4-FFF2-40B4-BE49-F238E27FC236}">
                <a16:creationId xmlns:a16="http://schemas.microsoft.com/office/drawing/2014/main" id="{9ED181DC-0B29-4024-91FA-2BDA920F811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545" t="11291" r="4829" b="15088"/>
          <a:stretch/>
        </p:blipFill>
        <p:spPr>
          <a:xfrm>
            <a:off x="2486246" y="4253023"/>
            <a:ext cx="7219507" cy="1954952"/>
          </a:xfrm>
          <a:prstGeom prst="rect">
            <a:avLst/>
          </a:prstGeom>
        </p:spPr>
      </p:pic>
    </p:spTree>
    <p:extLst>
      <p:ext uri="{BB962C8B-B14F-4D97-AF65-F5344CB8AC3E}">
        <p14:creationId xmlns:p14="http://schemas.microsoft.com/office/powerpoint/2010/main" val="2846640008"/>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79</a:t>
            </a:fld>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Hysteresis</a:t>
            </a:r>
            <a:endParaRPr lang="id-ID" dirty="0"/>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8" name="Picture 7">
            <a:extLst>
              <a:ext uri="{FF2B5EF4-FFF2-40B4-BE49-F238E27FC236}">
                <a16:creationId xmlns:a16="http://schemas.microsoft.com/office/drawing/2014/main" id="{3BD4E9B3-5AF7-4981-B3BB-C080B555BB22}"/>
              </a:ext>
            </a:extLst>
          </p:cNvPr>
          <p:cNvPicPr>
            <a:picLocks noChangeAspect="1"/>
          </p:cNvPicPr>
          <p:nvPr/>
        </p:nvPicPr>
        <p:blipFill>
          <a:blip r:embed="rId2"/>
          <a:srcRect/>
          <a:stretch/>
        </p:blipFill>
        <p:spPr>
          <a:xfrm>
            <a:off x="1669853" y="2124267"/>
            <a:ext cx="3901439" cy="3901439"/>
          </a:xfrm>
          <a:prstGeom prst="rect">
            <a:avLst/>
          </a:prstGeom>
        </p:spPr>
      </p:pic>
      <p:pic>
        <p:nvPicPr>
          <p:cNvPr id="11" name="Picture 10">
            <a:extLst>
              <a:ext uri="{FF2B5EF4-FFF2-40B4-BE49-F238E27FC236}">
                <a16:creationId xmlns:a16="http://schemas.microsoft.com/office/drawing/2014/main" id="{3059FF20-53D4-46E6-9D17-024DEA7B4CD9}"/>
              </a:ext>
            </a:extLst>
          </p:cNvPr>
          <p:cNvPicPr>
            <a:picLocks noChangeAspect="1"/>
          </p:cNvPicPr>
          <p:nvPr/>
        </p:nvPicPr>
        <p:blipFill>
          <a:blip r:embed="rId3"/>
          <a:srcRect/>
          <a:stretch/>
        </p:blipFill>
        <p:spPr>
          <a:xfrm>
            <a:off x="6622853" y="2124267"/>
            <a:ext cx="3901439" cy="3901439"/>
          </a:xfrm>
          <a:prstGeom prst="rect">
            <a:avLst/>
          </a:prstGeom>
        </p:spPr>
      </p:pic>
      <p:sp>
        <p:nvSpPr>
          <p:cNvPr id="13" name="TextBox 12">
            <a:extLst>
              <a:ext uri="{FF2B5EF4-FFF2-40B4-BE49-F238E27FC236}">
                <a16:creationId xmlns:a16="http://schemas.microsoft.com/office/drawing/2014/main" id="{48AFA4C8-42C6-45B6-A577-797AD698E592}"/>
              </a:ext>
            </a:extLst>
          </p:cNvPr>
          <p:cNvSpPr txBox="1"/>
          <p:nvPr/>
        </p:nvSpPr>
        <p:spPr>
          <a:xfrm>
            <a:off x="1744450" y="6025707"/>
            <a:ext cx="3752244"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Before Hysteresis Thresholding</a:t>
            </a:r>
            <a:endParaRPr lang="id-ID" sz="1600" dirty="0"/>
          </a:p>
        </p:txBody>
      </p:sp>
      <p:sp>
        <p:nvSpPr>
          <p:cNvPr id="15" name="TextBox 14">
            <a:extLst>
              <a:ext uri="{FF2B5EF4-FFF2-40B4-BE49-F238E27FC236}">
                <a16:creationId xmlns:a16="http://schemas.microsoft.com/office/drawing/2014/main" id="{7E16CFD3-9558-4C26-B7EF-0D11C0FBC612}"/>
              </a:ext>
            </a:extLst>
          </p:cNvPr>
          <p:cNvSpPr txBox="1"/>
          <p:nvPr/>
        </p:nvSpPr>
        <p:spPr>
          <a:xfrm>
            <a:off x="6697450" y="6025707"/>
            <a:ext cx="3752244"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After Hysteresis Thresholding</a:t>
            </a:r>
            <a:endParaRPr lang="id-ID" sz="1600" dirty="0"/>
          </a:p>
        </p:txBody>
      </p:sp>
    </p:spTree>
    <p:extLst>
      <p:ext uri="{BB962C8B-B14F-4D97-AF65-F5344CB8AC3E}">
        <p14:creationId xmlns:p14="http://schemas.microsoft.com/office/powerpoint/2010/main" val="46160283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4C53E3-9322-4D2C-9FAD-0D2DD2FFF6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3325" y="1336418"/>
            <a:ext cx="6621410" cy="4966059"/>
          </a:xfrm>
          <a:prstGeom prst="rect">
            <a:avLst/>
          </a:prstGeom>
        </p:spPr>
      </p:pic>
      <p:sp>
        <p:nvSpPr>
          <p:cNvPr id="3" name="Slide Number Placeholder 2">
            <a:extLst>
              <a:ext uri="{FF2B5EF4-FFF2-40B4-BE49-F238E27FC236}">
                <a16:creationId xmlns:a16="http://schemas.microsoft.com/office/drawing/2014/main" id="{9C06ABD6-AE93-4B6E-B785-06556F77D8E3}"/>
              </a:ext>
            </a:extLst>
          </p:cNvPr>
          <p:cNvSpPr>
            <a:spLocks noGrp="1"/>
          </p:cNvSpPr>
          <p:nvPr>
            <p:ph type="sldNum" sz="quarter" idx="15"/>
          </p:nvPr>
        </p:nvSpPr>
        <p:spPr/>
        <p:txBody>
          <a:bodyPr/>
          <a:lstStyle/>
          <a:p>
            <a:pPr>
              <a:defRPr/>
            </a:pPr>
            <a:fld id="{1F2884EB-C6E3-684C-A39B-0E652C4E0E60}" type="slidenum">
              <a:rPr lang="en-US" smtClean="0"/>
              <a:pPr>
                <a:defRPr/>
              </a:pPr>
              <a:t>8</a:t>
            </a:fld>
            <a:endParaRPr lang="en-US" dirty="0"/>
          </a:p>
        </p:txBody>
      </p:sp>
      <p:sp>
        <p:nvSpPr>
          <p:cNvPr id="4" name="Title 3">
            <a:extLst>
              <a:ext uri="{FF2B5EF4-FFF2-40B4-BE49-F238E27FC236}">
                <a16:creationId xmlns:a16="http://schemas.microsoft.com/office/drawing/2014/main" id="{5F4D27B1-F5D7-4A2C-8514-FE679AE88937}"/>
              </a:ext>
            </a:extLst>
          </p:cNvPr>
          <p:cNvSpPr>
            <a:spLocks noGrp="1"/>
          </p:cNvSpPr>
          <p:nvPr>
            <p:ph type="title"/>
          </p:nvPr>
        </p:nvSpPr>
        <p:spPr/>
        <p:txBody>
          <a:bodyPr/>
          <a:lstStyle/>
          <a:p>
            <a:r>
              <a:rPr lang="en-US" dirty="0"/>
              <a:t>Origins of Edges</a:t>
            </a:r>
            <a:endParaRPr lang="id-ID" dirty="0"/>
          </a:p>
        </p:txBody>
      </p:sp>
      <p:sp>
        <p:nvSpPr>
          <p:cNvPr id="5" name="Text Placeholder 4">
            <a:extLst>
              <a:ext uri="{FF2B5EF4-FFF2-40B4-BE49-F238E27FC236}">
                <a16:creationId xmlns:a16="http://schemas.microsoft.com/office/drawing/2014/main" id="{61C182C0-4FC3-4BA4-B433-40C1D2A98360}"/>
              </a:ext>
            </a:extLst>
          </p:cNvPr>
          <p:cNvSpPr>
            <a:spLocks noGrp="1"/>
          </p:cNvSpPr>
          <p:nvPr>
            <p:ph type="body" sz="quarter" idx="17"/>
          </p:nvPr>
        </p:nvSpPr>
        <p:spPr/>
        <p:txBody>
          <a:bodyPr/>
          <a:lstStyle/>
          <a:p>
            <a:r>
              <a:rPr lang="en-US" dirty="0"/>
              <a:t>Computer Vision</a:t>
            </a:r>
            <a:endParaRPr lang="id-ID" dirty="0"/>
          </a:p>
        </p:txBody>
      </p:sp>
      <p:sp>
        <p:nvSpPr>
          <p:cNvPr id="2" name="Rectangle 1">
            <a:extLst>
              <a:ext uri="{FF2B5EF4-FFF2-40B4-BE49-F238E27FC236}">
                <a16:creationId xmlns:a16="http://schemas.microsoft.com/office/drawing/2014/main" id="{EE403702-DE5C-4B14-825B-8EBD44D735C5}"/>
              </a:ext>
            </a:extLst>
          </p:cNvPr>
          <p:cNvSpPr/>
          <p:nvPr/>
        </p:nvSpPr>
        <p:spPr>
          <a:xfrm>
            <a:off x="9131881" y="4685449"/>
            <a:ext cx="425302" cy="34073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pic>
        <p:nvPicPr>
          <p:cNvPr id="8" name="Picture 7">
            <a:extLst>
              <a:ext uri="{FF2B5EF4-FFF2-40B4-BE49-F238E27FC236}">
                <a16:creationId xmlns:a16="http://schemas.microsoft.com/office/drawing/2014/main" id="{D2B0EE07-93D3-4BE5-BE1B-EF6059B7C2A9}"/>
              </a:ext>
            </a:extLst>
          </p:cNvPr>
          <p:cNvPicPr>
            <a:picLocks noChangeAspect="1"/>
          </p:cNvPicPr>
          <p:nvPr/>
        </p:nvPicPr>
        <p:blipFill>
          <a:blip r:embed="rId3"/>
          <a:srcRect/>
          <a:stretch/>
        </p:blipFill>
        <p:spPr>
          <a:xfrm>
            <a:off x="591436" y="1967826"/>
            <a:ext cx="1581289" cy="1125148"/>
          </a:xfrm>
          <a:prstGeom prst="rect">
            <a:avLst/>
          </a:prstGeom>
        </p:spPr>
      </p:pic>
      <p:pic>
        <p:nvPicPr>
          <p:cNvPr id="11" name="Picture 10">
            <a:extLst>
              <a:ext uri="{FF2B5EF4-FFF2-40B4-BE49-F238E27FC236}">
                <a16:creationId xmlns:a16="http://schemas.microsoft.com/office/drawing/2014/main" id="{F52D46E6-FACB-407E-AD74-7224A317A482}"/>
              </a:ext>
            </a:extLst>
          </p:cNvPr>
          <p:cNvPicPr>
            <a:picLocks noChangeAspect="1"/>
          </p:cNvPicPr>
          <p:nvPr/>
        </p:nvPicPr>
        <p:blipFill>
          <a:blip r:embed="rId4"/>
          <a:srcRect/>
          <a:stretch/>
        </p:blipFill>
        <p:spPr>
          <a:xfrm>
            <a:off x="591436" y="4016444"/>
            <a:ext cx="1581289" cy="1009738"/>
          </a:xfrm>
          <a:prstGeom prst="rect">
            <a:avLst/>
          </a:prstGeom>
        </p:spPr>
      </p:pic>
      <p:sp>
        <p:nvSpPr>
          <p:cNvPr id="18" name="Rectangle 17">
            <a:extLst>
              <a:ext uri="{FF2B5EF4-FFF2-40B4-BE49-F238E27FC236}">
                <a16:creationId xmlns:a16="http://schemas.microsoft.com/office/drawing/2014/main" id="{8FEBAABE-73CD-4511-92BA-75BFBA2FDACD}"/>
              </a:ext>
            </a:extLst>
          </p:cNvPr>
          <p:cNvSpPr/>
          <p:nvPr/>
        </p:nvSpPr>
        <p:spPr>
          <a:xfrm>
            <a:off x="8229568" y="2536723"/>
            <a:ext cx="314666" cy="278200"/>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
        <p:nvSpPr>
          <p:cNvPr id="20" name="Rectangle 19">
            <a:extLst>
              <a:ext uri="{FF2B5EF4-FFF2-40B4-BE49-F238E27FC236}">
                <a16:creationId xmlns:a16="http://schemas.microsoft.com/office/drawing/2014/main" id="{6BBCAAE7-594D-4049-9C11-574A8A66DAD0}"/>
              </a:ext>
            </a:extLst>
          </p:cNvPr>
          <p:cNvSpPr/>
          <p:nvPr/>
        </p:nvSpPr>
        <p:spPr>
          <a:xfrm>
            <a:off x="7543526" y="5938684"/>
            <a:ext cx="425302" cy="317492"/>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pic>
        <p:nvPicPr>
          <p:cNvPr id="13" name="Picture 12">
            <a:extLst>
              <a:ext uri="{FF2B5EF4-FFF2-40B4-BE49-F238E27FC236}">
                <a16:creationId xmlns:a16="http://schemas.microsoft.com/office/drawing/2014/main" id="{22089641-941A-48E1-B69B-82D70E03F96B}"/>
              </a:ext>
            </a:extLst>
          </p:cNvPr>
          <p:cNvPicPr>
            <a:picLocks noChangeAspect="1"/>
          </p:cNvPicPr>
          <p:nvPr/>
        </p:nvPicPr>
        <p:blipFill rotWithShape="1">
          <a:blip r:embed="rId5"/>
          <a:srcRect t="24517" b="4405"/>
          <a:stretch/>
        </p:blipFill>
        <p:spPr>
          <a:xfrm>
            <a:off x="2892721" y="2006887"/>
            <a:ext cx="1581289" cy="1086087"/>
          </a:xfrm>
          <a:prstGeom prst="rect">
            <a:avLst/>
          </a:prstGeom>
        </p:spPr>
      </p:pic>
      <p:sp>
        <p:nvSpPr>
          <p:cNvPr id="33" name="TextBox 32">
            <a:extLst>
              <a:ext uri="{FF2B5EF4-FFF2-40B4-BE49-F238E27FC236}">
                <a16:creationId xmlns:a16="http://schemas.microsoft.com/office/drawing/2014/main" id="{0C49AE00-D695-4CF7-98F2-C9C7D3CFE85F}"/>
              </a:ext>
            </a:extLst>
          </p:cNvPr>
          <p:cNvSpPr txBox="1"/>
          <p:nvPr/>
        </p:nvSpPr>
        <p:spPr>
          <a:xfrm>
            <a:off x="462246" y="3138417"/>
            <a:ext cx="1839668" cy="646331"/>
          </a:xfrm>
          <a:prstGeom prst="rect">
            <a:avLst/>
          </a:prstGeom>
          <a:noFill/>
          <a:ln>
            <a:noFill/>
          </a:ln>
        </p:spPr>
        <p:txBody>
          <a:bodyPr wrap="square">
            <a:spAutoFit/>
          </a:bodyPr>
          <a:lstStyle/>
          <a:p>
            <a:pPr algn="ctr"/>
            <a:r>
              <a:rPr lang="en-US" dirty="0">
                <a:latin typeface="ArialMT"/>
              </a:rPr>
              <a:t>Depth discontinuity</a:t>
            </a:r>
            <a:endParaRPr lang="en-US" sz="1800" b="0" i="0" u="none" strike="noStrike" baseline="0" dirty="0">
              <a:latin typeface="ArialMT"/>
            </a:endParaRPr>
          </a:p>
        </p:txBody>
      </p:sp>
      <p:sp>
        <p:nvSpPr>
          <p:cNvPr id="34" name="TextBox 33">
            <a:extLst>
              <a:ext uri="{FF2B5EF4-FFF2-40B4-BE49-F238E27FC236}">
                <a16:creationId xmlns:a16="http://schemas.microsoft.com/office/drawing/2014/main" id="{F6532443-614D-47D7-A33E-5A3B1DC0BB62}"/>
              </a:ext>
            </a:extLst>
          </p:cNvPr>
          <p:cNvSpPr txBox="1"/>
          <p:nvPr/>
        </p:nvSpPr>
        <p:spPr>
          <a:xfrm>
            <a:off x="461819" y="5062869"/>
            <a:ext cx="1840522" cy="646331"/>
          </a:xfrm>
          <a:prstGeom prst="rect">
            <a:avLst/>
          </a:prstGeom>
          <a:noFill/>
          <a:ln>
            <a:noFill/>
          </a:ln>
        </p:spPr>
        <p:txBody>
          <a:bodyPr wrap="square">
            <a:spAutoFit/>
          </a:bodyPr>
          <a:lstStyle/>
          <a:p>
            <a:pPr algn="ctr"/>
            <a:r>
              <a:rPr lang="en-US" dirty="0">
                <a:latin typeface="ArialMT"/>
              </a:rPr>
              <a:t>Surface normal discontinuity</a:t>
            </a:r>
            <a:endParaRPr lang="en-US" sz="1800" b="0" i="0" u="none" strike="noStrike" baseline="0" dirty="0">
              <a:latin typeface="ArialMT"/>
            </a:endParaRPr>
          </a:p>
        </p:txBody>
      </p:sp>
      <p:sp>
        <p:nvSpPr>
          <p:cNvPr id="35" name="TextBox 34">
            <a:extLst>
              <a:ext uri="{FF2B5EF4-FFF2-40B4-BE49-F238E27FC236}">
                <a16:creationId xmlns:a16="http://schemas.microsoft.com/office/drawing/2014/main" id="{7CDB410A-17A2-46AB-B70E-90DB72589B1D}"/>
              </a:ext>
            </a:extLst>
          </p:cNvPr>
          <p:cNvSpPr txBox="1"/>
          <p:nvPr/>
        </p:nvSpPr>
        <p:spPr>
          <a:xfrm>
            <a:off x="2763531" y="3138416"/>
            <a:ext cx="1839668" cy="646331"/>
          </a:xfrm>
          <a:prstGeom prst="rect">
            <a:avLst/>
          </a:prstGeom>
          <a:noFill/>
          <a:ln>
            <a:noFill/>
          </a:ln>
        </p:spPr>
        <p:txBody>
          <a:bodyPr wrap="square">
            <a:spAutoFit/>
          </a:bodyPr>
          <a:lstStyle/>
          <a:p>
            <a:pPr algn="ctr"/>
            <a:r>
              <a:rPr lang="en-US" dirty="0">
                <a:latin typeface="ArialMT"/>
              </a:rPr>
              <a:t>Surface color discontinuity</a:t>
            </a:r>
            <a:endParaRPr lang="en-US" sz="1800" b="0" i="0" u="none" strike="noStrike" baseline="0" dirty="0">
              <a:latin typeface="ArialMT"/>
            </a:endParaRPr>
          </a:p>
        </p:txBody>
      </p:sp>
      <p:pic>
        <p:nvPicPr>
          <p:cNvPr id="36" name="Picture 35">
            <a:extLst>
              <a:ext uri="{FF2B5EF4-FFF2-40B4-BE49-F238E27FC236}">
                <a16:creationId xmlns:a16="http://schemas.microsoft.com/office/drawing/2014/main" id="{39B251D0-72D5-41C9-BB27-2F6694CB7CC1}"/>
              </a:ext>
            </a:extLst>
          </p:cNvPr>
          <p:cNvPicPr>
            <a:picLocks noChangeAspect="1"/>
          </p:cNvPicPr>
          <p:nvPr/>
        </p:nvPicPr>
        <p:blipFill rotWithShape="1">
          <a:blip r:embed="rId6"/>
          <a:srcRect l="8454" t="8296" r="8454" b="13760"/>
          <a:stretch/>
        </p:blipFill>
        <p:spPr>
          <a:xfrm>
            <a:off x="2892721" y="3978270"/>
            <a:ext cx="1581289" cy="1086086"/>
          </a:xfrm>
          <a:prstGeom prst="rect">
            <a:avLst/>
          </a:prstGeom>
        </p:spPr>
      </p:pic>
      <p:sp>
        <p:nvSpPr>
          <p:cNvPr id="37" name="TextBox 36">
            <a:extLst>
              <a:ext uri="{FF2B5EF4-FFF2-40B4-BE49-F238E27FC236}">
                <a16:creationId xmlns:a16="http://schemas.microsoft.com/office/drawing/2014/main" id="{A7ABFC5B-C41A-4B27-AD15-6E013894B31B}"/>
              </a:ext>
            </a:extLst>
          </p:cNvPr>
          <p:cNvSpPr txBox="1"/>
          <p:nvPr/>
        </p:nvSpPr>
        <p:spPr>
          <a:xfrm>
            <a:off x="2763531" y="5062868"/>
            <a:ext cx="1839668" cy="646331"/>
          </a:xfrm>
          <a:prstGeom prst="rect">
            <a:avLst/>
          </a:prstGeom>
          <a:noFill/>
          <a:ln>
            <a:noFill/>
          </a:ln>
        </p:spPr>
        <p:txBody>
          <a:bodyPr wrap="square">
            <a:spAutoFit/>
          </a:bodyPr>
          <a:lstStyle/>
          <a:p>
            <a:pPr algn="ctr"/>
            <a:r>
              <a:rPr lang="en-US" dirty="0">
                <a:latin typeface="ArialMT"/>
              </a:rPr>
              <a:t>Illumination discontinuity</a:t>
            </a:r>
            <a:endParaRPr lang="en-US" sz="1800" b="0" i="0" u="none" strike="noStrike" baseline="0" dirty="0">
              <a:latin typeface="ArialMT"/>
            </a:endParaRPr>
          </a:p>
        </p:txBody>
      </p:sp>
      <p:sp>
        <p:nvSpPr>
          <p:cNvPr id="38" name="Rectangle 37">
            <a:extLst>
              <a:ext uri="{FF2B5EF4-FFF2-40B4-BE49-F238E27FC236}">
                <a16:creationId xmlns:a16="http://schemas.microsoft.com/office/drawing/2014/main" id="{8F14A782-6677-4FEC-A970-2F092669E93E}"/>
              </a:ext>
            </a:extLst>
          </p:cNvPr>
          <p:cNvSpPr/>
          <p:nvPr/>
        </p:nvSpPr>
        <p:spPr>
          <a:xfrm>
            <a:off x="8858979" y="3947017"/>
            <a:ext cx="425302" cy="34073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d-ID"/>
          </a:p>
        </p:txBody>
      </p:sp>
    </p:spTree>
    <p:extLst>
      <p:ext uri="{BB962C8B-B14F-4D97-AF65-F5344CB8AC3E}">
        <p14:creationId xmlns:p14="http://schemas.microsoft.com/office/powerpoint/2010/main" val="1279082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1" fill="hold" grpId="0" nodeType="withEffect">
                                  <p:stCondLst>
                                    <p:cond delay="250"/>
                                  </p:stCondLst>
                                  <p:childTnLst>
                                    <p:set>
                                      <p:cBhvr>
                                        <p:cTn id="13" dur="1" fill="hold">
                                          <p:stCondLst>
                                            <p:cond delay="0"/>
                                          </p:stCondLst>
                                        </p:cTn>
                                        <p:tgtEl>
                                          <p:spTgt spid="33"/>
                                        </p:tgtEl>
                                        <p:attrNameLst>
                                          <p:attrName>style.visibility</p:attrName>
                                        </p:attrNameLst>
                                      </p:cBhvr>
                                      <p:to>
                                        <p:strVal val="visible"/>
                                      </p:to>
                                    </p:set>
                                    <p:animEffect transition="in" filter="wipe(up)">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par>
                                <p:cTn id="24" presetID="22" presetClass="entr" presetSubtype="1" fill="hold" grpId="0" nodeType="withEffect">
                                  <p:stCondLst>
                                    <p:cond delay="25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25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up)">
                                      <p:cBhvr>
                                        <p:cTn id="47" dur="500"/>
                                        <p:tgtEl>
                                          <p:spTgt spid="36"/>
                                        </p:tgtEl>
                                      </p:cBhvr>
                                    </p:animEffect>
                                  </p:childTnLst>
                                </p:cTn>
                              </p:par>
                              <p:par>
                                <p:cTn id="48" presetID="22" presetClass="entr" presetSubtype="1" fill="hold" grpId="0" nodeType="with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20" grpId="0" animBg="1"/>
      <p:bldP spid="33" grpId="0"/>
      <p:bldP spid="34" grpId="0"/>
      <p:bldP spid="35" grpId="0"/>
      <p:bldP spid="37" grpId="0"/>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80</a:t>
            </a:fld>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Final Canny Edges</a:t>
            </a:r>
            <a:endParaRPr lang="id-ID" dirty="0"/>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8" name="Picture 7">
            <a:extLst>
              <a:ext uri="{FF2B5EF4-FFF2-40B4-BE49-F238E27FC236}">
                <a16:creationId xmlns:a16="http://schemas.microsoft.com/office/drawing/2014/main" id="{3BD4E9B3-5AF7-4981-B3BB-C080B555BB22}"/>
              </a:ext>
            </a:extLst>
          </p:cNvPr>
          <p:cNvPicPr>
            <a:picLocks noChangeAspect="1"/>
          </p:cNvPicPr>
          <p:nvPr/>
        </p:nvPicPr>
        <p:blipFill>
          <a:blip r:embed="rId2"/>
          <a:srcRect/>
          <a:stretch/>
        </p:blipFill>
        <p:spPr>
          <a:xfrm>
            <a:off x="1362310" y="1967024"/>
            <a:ext cx="4391246" cy="4391246"/>
          </a:xfrm>
          <a:prstGeom prst="rect">
            <a:avLst/>
          </a:prstGeom>
        </p:spPr>
      </p:pic>
      <p:pic>
        <p:nvPicPr>
          <p:cNvPr id="11" name="Picture 10">
            <a:extLst>
              <a:ext uri="{FF2B5EF4-FFF2-40B4-BE49-F238E27FC236}">
                <a16:creationId xmlns:a16="http://schemas.microsoft.com/office/drawing/2014/main" id="{3059FF20-53D4-46E6-9D17-024DEA7B4CD9}"/>
              </a:ext>
            </a:extLst>
          </p:cNvPr>
          <p:cNvPicPr>
            <a:picLocks noChangeAspect="1"/>
          </p:cNvPicPr>
          <p:nvPr/>
        </p:nvPicPr>
        <p:blipFill>
          <a:blip r:embed="rId3"/>
          <a:srcRect/>
          <a:stretch/>
        </p:blipFill>
        <p:spPr>
          <a:xfrm>
            <a:off x="6315310" y="1967024"/>
            <a:ext cx="4391246" cy="4391246"/>
          </a:xfrm>
          <a:prstGeom prst="rect">
            <a:avLst/>
          </a:prstGeom>
        </p:spPr>
      </p:pic>
    </p:spTree>
    <p:extLst>
      <p:ext uri="{BB962C8B-B14F-4D97-AF65-F5344CB8AC3E}">
        <p14:creationId xmlns:p14="http://schemas.microsoft.com/office/powerpoint/2010/main" val="53369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81</a:t>
            </a:fld>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Effect of Gaussian Kernel</a:t>
            </a:r>
            <a:endParaRPr lang="id-ID" dirty="0"/>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8" name="Picture 7">
            <a:extLst>
              <a:ext uri="{FF2B5EF4-FFF2-40B4-BE49-F238E27FC236}">
                <a16:creationId xmlns:a16="http://schemas.microsoft.com/office/drawing/2014/main" id="{3BD4E9B3-5AF7-4981-B3BB-C080B555BB22}"/>
              </a:ext>
            </a:extLst>
          </p:cNvPr>
          <p:cNvPicPr>
            <a:picLocks noChangeAspect="1"/>
          </p:cNvPicPr>
          <p:nvPr/>
        </p:nvPicPr>
        <p:blipFill>
          <a:blip r:embed="rId3"/>
          <a:srcRect/>
          <a:stretch/>
        </p:blipFill>
        <p:spPr>
          <a:xfrm>
            <a:off x="759061" y="2179678"/>
            <a:ext cx="3469498" cy="3469498"/>
          </a:xfrm>
          <a:prstGeom prst="rect">
            <a:avLst/>
          </a:prstGeom>
        </p:spPr>
      </p:pic>
      <p:pic>
        <p:nvPicPr>
          <p:cNvPr id="11" name="Picture 10">
            <a:extLst>
              <a:ext uri="{FF2B5EF4-FFF2-40B4-BE49-F238E27FC236}">
                <a16:creationId xmlns:a16="http://schemas.microsoft.com/office/drawing/2014/main" id="{3059FF20-53D4-46E6-9D17-024DEA7B4CD9}"/>
              </a:ext>
            </a:extLst>
          </p:cNvPr>
          <p:cNvPicPr>
            <a:picLocks noChangeAspect="1"/>
          </p:cNvPicPr>
          <p:nvPr/>
        </p:nvPicPr>
        <p:blipFill>
          <a:blip r:embed="rId4"/>
          <a:srcRect/>
          <a:stretch/>
        </p:blipFill>
        <p:spPr>
          <a:xfrm>
            <a:off x="4353432" y="2179678"/>
            <a:ext cx="3469498" cy="3469498"/>
          </a:xfrm>
          <a:prstGeom prst="rect">
            <a:avLst/>
          </a:prstGeom>
        </p:spPr>
      </p:pic>
      <p:pic>
        <p:nvPicPr>
          <p:cNvPr id="7" name="Picture 6">
            <a:extLst>
              <a:ext uri="{FF2B5EF4-FFF2-40B4-BE49-F238E27FC236}">
                <a16:creationId xmlns:a16="http://schemas.microsoft.com/office/drawing/2014/main" id="{D597DC8D-D339-4D2D-97B4-8AF299424DF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947803" y="2185461"/>
            <a:ext cx="3469498" cy="3457932"/>
          </a:xfrm>
          <a:prstGeom prst="rect">
            <a:avLst/>
          </a:prstGeom>
        </p:spPr>
      </p:pic>
      <p:sp>
        <p:nvSpPr>
          <p:cNvPr id="2" name="TextBox 1">
            <a:extLst>
              <a:ext uri="{FF2B5EF4-FFF2-40B4-BE49-F238E27FC236}">
                <a16:creationId xmlns:a16="http://schemas.microsoft.com/office/drawing/2014/main" id="{21FB339A-0CF8-4561-968A-B29F84B17CB3}"/>
              </a:ext>
            </a:extLst>
          </p:cNvPr>
          <p:cNvSpPr txBox="1"/>
          <p:nvPr/>
        </p:nvSpPr>
        <p:spPr>
          <a:xfrm>
            <a:off x="759061" y="5661499"/>
            <a:ext cx="3469498"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Original</a:t>
            </a:r>
            <a:endParaRPr lang="id-ID" sz="16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C9D275-BDCB-473C-B7E9-4EE4001EC01B}"/>
                  </a:ext>
                </a:extLst>
              </p:cNvPr>
              <p:cNvSpPr txBox="1"/>
              <p:nvPr/>
            </p:nvSpPr>
            <p:spPr>
              <a:xfrm>
                <a:off x="4353432" y="5655531"/>
                <a:ext cx="3469498"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Canny with </a:t>
                </a:r>
                <a14:m>
                  <m:oMath xmlns:m="http://schemas.openxmlformats.org/officeDocument/2006/math">
                    <m:r>
                      <a:rPr lang="en-US" sz="1600" b="0" i="1" u="none" strike="noStrike" baseline="0" smtClean="0">
                        <a:solidFill>
                          <a:srgbClr val="000000"/>
                        </a:solidFill>
                        <a:latin typeface="Cambria Math" panose="02040503050406030204" pitchFamily="18" charset="0"/>
                      </a:rPr>
                      <m:t>𝜎</m:t>
                    </m:r>
                    <m:r>
                      <a:rPr lang="en-US" sz="1600" b="0" i="1" u="none" strike="noStrike" baseline="0" smtClean="0">
                        <a:solidFill>
                          <a:srgbClr val="000000"/>
                        </a:solidFill>
                        <a:latin typeface="Cambria Math" panose="02040503050406030204" pitchFamily="18" charset="0"/>
                      </a:rPr>
                      <m:t>=1</m:t>
                    </m:r>
                  </m:oMath>
                </a14:m>
                <a:endParaRPr lang="id-ID" sz="1600" dirty="0"/>
              </a:p>
            </p:txBody>
          </p:sp>
        </mc:Choice>
        <mc:Fallback xmlns="">
          <p:sp>
            <p:nvSpPr>
              <p:cNvPr id="12" name="TextBox 11">
                <a:extLst>
                  <a:ext uri="{FF2B5EF4-FFF2-40B4-BE49-F238E27FC236}">
                    <a16:creationId xmlns:a16="http://schemas.microsoft.com/office/drawing/2014/main" id="{5AC9D275-BDCB-473C-B7E9-4EE4001EC01B}"/>
                  </a:ext>
                </a:extLst>
              </p:cNvPr>
              <p:cNvSpPr txBox="1">
                <a:spLocks noRot="1" noChangeAspect="1" noMove="1" noResize="1" noEditPoints="1" noAdjustHandles="1" noChangeArrowheads="1" noChangeShapeType="1" noTextEdit="1"/>
              </p:cNvSpPr>
              <p:nvPr/>
            </p:nvSpPr>
            <p:spPr>
              <a:xfrm>
                <a:off x="4353432" y="5655531"/>
                <a:ext cx="3469498" cy="338554"/>
              </a:xfrm>
              <a:prstGeom prst="rect">
                <a:avLst/>
              </a:prstGeom>
              <a:blipFill>
                <a:blip r:embed="rId6"/>
                <a:stretch>
                  <a:fillRect t="-3636" b="-25455"/>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50563F5-F292-4D55-B564-4001BEAD34EB}"/>
                  </a:ext>
                </a:extLst>
              </p:cNvPr>
              <p:cNvSpPr txBox="1"/>
              <p:nvPr/>
            </p:nvSpPr>
            <p:spPr>
              <a:xfrm>
                <a:off x="7947803" y="5649563"/>
                <a:ext cx="3469498"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Canny with </a:t>
                </a:r>
                <a14:m>
                  <m:oMath xmlns:m="http://schemas.openxmlformats.org/officeDocument/2006/math">
                    <m:r>
                      <a:rPr lang="en-US" sz="1600" b="0" i="1" u="none" strike="noStrike" baseline="0" smtClean="0">
                        <a:solidFill>
                          <a:srgbClr val="000000"/>
                        </a:solidFill>
                        <a:latin typeface="Cambria Math" panose="02040503050406030204" pitchFamily="18" charset="0"/>
                      </a:rPr>
                      <m:t>𝜎</m:t>
                    </m:r>
                    <m:r>
                      <a:rPr lang="en-US" sz="1600" b="0" i="1" u="none" strike="noStrike" baseline="0" smtClean="0">
                        <a:solidFill>
                          <a:srgbClr val="000000"/>
                        </a:solidFill>
                        <a:latin typeface="Cambria Math" panose="02040503050406030204" pitchFamily="18" charset="0"/>
                      </a:rPr>
                      <m:t>=2</m:t>
                    </m:r>
                  </m:oMath>
                </a14:m>
                <a:endParaRPr lang="id-ID" sz="1600" dirty="0"/>
              </a:p>
            </p:txBody>
          </p:sp>
        </mc:Choice>
        <mc:Fallback xmlns="">
          <p:sp>
            <p:nvSpPr>
              <p:cNvPr id="13" name="TextBox 12">
                <a:extLst>
                  <a:ext uri="{FF2B5EF4-FFF2-40B4-BE49-F238E27FC236}">
                    <a16:creationId xmlns:a16="http://schemas.microsoft.com/office/drawing/2014/main" id="{B50563F5-F292-4D55-B564-4001BEAD34EB}"/>
                  </a:ext>
                </a:extLst>
              </p:cNvPr>
              <p:cNvSpPr txBox="1">
                <a:spLocks noRot="1" noChangeAspect="1" noMove="1" noResize="1" noEditPoints="1" noAdjustHandles="1" noChangeArrowheads="1" noChangeShapeType="1" noTextEdit="1"/>
              </p:cNvSpPr>
              <p:nvPr/>
            </p:nvSpPr>
            <p:spPr>
              <a:xfrm>
                <a:off x="7947803" y="5649563"/>
                <a:ext cx="3469498" cy="338554"/>
              </a:xfrm>
              <a:prstGeom prst="rect">
                <a:avLst/>
              </a:prstGeom>
              <a:blipFill>
                <a:blip r:embed="rId7"/>
                <a:stretch>
                  <a:fillRect t="-3636" b="-25455"/>
                </a:stretch>
              </a:blipFill>
              <a:ln>
                <a:noFill/>
              </a:ln>
            </p:spPr>
            <p:txBody>
              <a:bodyPr/>
              <a:lstStyle/>
              <a:p>
                <a:r>
                  <a:rPr lang="id-ID">
                    <a:noFill/>
                  </a:rPr>
                  <a:t> </a:t>
                </a:r>
              </a:p>
            </p:txBody>
          </p:sp>
        </mc:Fallback>
      </mc:AlternateContent>
    </p:spTree>
    <p:extLst>
      <p:ext uri="{BB962C8B-B14F-4D97-AF65-F5344CB8AC3E}">
        <p14:creationId xmlns:p14="http://schemas.microsoft.com/office/powerpoint/2010/main" val="2674205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82</a:t>
            </a:fld>
            <a:endParaRPr lang="en-US" dirty="0"/>
          </a:p>
        </p:txBody>
      </p:sp>
      <p:sp>
        <p:nvSpPr>
          <p:cNvPr id="9" name="Title 8">
            <a:extLst>
              <a:ext uri="{FF2B5EF4-FFF2-40B4-BE49-F238E27FC236}">
                <a16:creationId xmlns:a16="http://schemas.microsoft.com/office/drawing/2014/main" id="{DC6C3423-60E8-48E4-86C2-F05211303550}"/>
              </a:ext>
            </a:extLst>
          </p:cNvPr>
          <p:cNvSpPr>
            <a:spLocks noGrp="1"/>
          </p:cNvSpPr>
          <p:nvPr>
            <p:ph type="title"/>
          </p:nvPr>
        </p:nvSpPr>
        <p:spPr/>
        <p:txBody>
          <a:bodyPr/>
          <a:lstStyle/>
          <a:p>
            <a:r>
              <a:rPr lang="en-US" dirty="0"/>
              <a:t>Effect of Gaussian Kernel</a:t>
            </a:r>
            <a:endParaRPr lang="id-ID" dirty="0"/>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8" name="Picture 7">
            <a:extLst>
              <a:ext uri="{FF2B5EF4-FFF2-40B4-BE49-F238E27FC236}">
                <a16:creationId xmlns:a16="http://schemas.microsoft.com/office/drawing/2014/main" id="{3BD4E9B3-5AF7-4981-B3BB-C080B555BB22}"/>
              </a:ext>
            </a:extLst>
          </p:cNvPr>
          <p:cNvPicPr>
            <a:picLocks noChangeAspect="1"/>
          </p:cNvPicPr>
          <p:nvPr/>
        </p:nvPicPr>
        <p:blipFill>
          <a:blip r:embed="rId3"/>
          <a:srcRect/>
          <a:stretch/>
        </p:blipFill>
        <p:spPr>
          <a:xfrm>
            <a:off x="254968" y="2038952"/>
            <a:ext cx="3840555" cy="3840555"/>
          </a:xfrm>
          <a:prstGeom prst="rect">
            <a:avLst/>
          </a:prstGeom>
        </p:spPr>
      </p:pic>
      <p:pic>
        <p:nvPicPr>
          <p:cNvPr id="11" name="Picture 10">
            <a:extLst>
              <a:ext uri="{FF2B5EF4-FFF2-40B4-BE49-F238E27FC236}">
                <a16:creationId xmlns:a16="http://schemas.microsoft.com/office/drawing/2014/main" id="{3059FF20-53D4-46E6-9D17-024DEA7B4CD9}"/>
              </a:ext>
            </a:extLst>
          </p:cNvPr>
          <p:cNvPicPr>
            <a:picLocks noChangeAspect="1"/>
          </p:cNvPicPr>
          <p:nvPr/>
        </p:nvPicPr>
        <p:blipFill>
          <a:blip r:embed="rId4"/>
          <a:srcRect/>
          <a:stretch/>
        </p:blipFill>
        <p:spPr>
          <a:xfrm>
            <a:off x="4169374" y="2038952"/>
            <a:ext cx="3840555" cy="3840555"/>
          </a:xfrm>
          <a:prstGeom prst="rect">
            <a:avLst/>
          </a:prstGeom>
        </p:spPr>
      </p:pic>
      <p:pic>
        <p:nvPicPr>
          <p:cNvPr id="7" name="Picture 6">
            <a:extLst>
              <a:ext uri="{FF2B5EF4-FFF2-40B4-BE49-F238E27FC236}">
                <a16:creationId xmlns:a16="http://schemas.microsoft.com/office/drawing/2014/main" id="{D597DC8D-D339-4D2D-97B4-8AF299424DF2}"/>
              </a:ext>
            </a:extLst>
          </p:cNvPr>
          <p:cNvPicPr>
            <a:picLocks noChangeAspect="1"/>
          </p:cNvPicPr>
          <p:nvPr/>
        </p:nvPicPr>
        <p:blipFill>
          <a:blip r:embed="rId5"/>
          <a:srcRect/>
          <a:stretch/>
        </p:blipFill>
        <p:spPr>
          <a:xfrm>
            <a:off x="8083780" y="2045353"/>
            <a:ext cx="3827752" cy="3827752"/>
          </a:xfrm>
          <a:prstGeom prst="rect">
            <a:avLst/>
          </a:prstGeom>
        </p:spPr>
      </p:pic>
      <p:sp>
        <p:nvSpPr>
          <p:cNvPr id="2" name="TextBox 1">
            <a:extLst>
              <a:ext uri="{FF2B5EF4-FFF2-40B4-BE49-F238E27FC236}">
                <a16:creationId xmlns:a16="http://schemas.microsoft.com/office/drawing/2014/main" id="{21FB339A-0CF8-4561-968A-B29F84B17CB3}"/>
              </a:ext>
            </a:extLst>
          </p:cNvPr>
          <p:cNvSpPr txBox="1"/>
          <p:nvPr/>
        </p:nvSpPr>
        <p:spPr>
          <a:xfrm>
            <a:off x="440496" y="5960329"/>
            <a:ext cx="3469498"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Original</a:t>
            </a:r>
            <a:endParaRPr lang="id-ID" sz="16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C9D275-BDCB-473C-B7E9-4EE4001EC01B}"/>
                  </a:ext>
                </a:extLst>
              </p:cNvPr>
              <p:cNvSpPr txBox="1"/>
              <p:nvPr/>
            </p:nvSpPr>
            <p:spPr>
              <a:xfrm>
                <a:off x="4354902" y="5960329"/>
                <a:ext cx="3469498"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Canny with </a:t>
                </a:r>
                <a14:m>
                  <m:oMath xmlns:m="http://schemas.openxmlformats.org/officeDocument/2006/math">
                    <m:r>
                      <a:rPr lang="en-US" sz="1600" b="0" i="1" u="none" strike="noStrike" baseline="0" smtClean="0">
                        <a:solidFill>
                          <a:srgbClr val="000000"/>
                        </a:solidFill>
                        <a:latin typeface="Cambria Math" panose="02040503050406030204" pitchFamily="18" charset="0"/>
                      </a:rPr>
                      <m:t>𝜎</m:t>
                    </m:r>
                    <m:r>
                      <a:rPr lang="en-US" sz="1600" b="0" i="1" u="none" strike="noStrike" baseline="0" smtClean="0">
                        <a:solidFill>
                          <a:srgbClr val="000000"/>
                        </a:solidFill>
                        <a:latin typeface="Cambria Math" panose="02040503050406030204" pitchFamily="18" charset="0"/>
                      </a:rPr>
                      <m:t>=1</m:t>
                    </m:r>
                  </m:oMath>
                </a14:m>
                <a:endParaRPr lang="id-ID" sz="1600" dirty="0"/>
              </a:p>
            </p:txBody>
          </p:sp>
        </mc:Choice>
        <mc:Fallback xmlns="">
          <p:sp>
            <p:nvSpPr>
              <p:cNvPr id="12" name="TextBox 11">
                <a:extLst>
                  <a:ext uri="{FF2B5EF4-FFF2-40B4-BE49-F238E27FC236}">
                    <a16:creationId xmlns:a16="http://schemas.microsoft.com/office/drawing/2014/main" id="{5AC9D275-BDCB-473C-B7E9-4EE4001EC01B}"/>
                  </a:ext>
                </a:extLst>
              </p:cNvPr>
              <p:cNvSpPr txBox="1">
                <a:spLocks noRot="1" noChangeAspect="1" noMove="1" noResize="1" noEditPoints="1" noAdjustHandles="1" noChangeArrowheads="1" noChangeShapeType="1" noTextEdit="1"/>
              </p:cNvSpPr>
              <p:nvPr/>
            </p:nvSpPr>
            <p:spPr>
              <a:xfrm>
                <a:off x="4354902" y="5960329"/>
                <a:ext cx="3469498" cy="338554"/>
              </a:xfrm>
              <a:prstGeom prst="rect">
                <a:avLst/>
              </a:prstGeom>
              <a:blipFill>
                <a:blip r:embed="rId6"/>
                <a:stretch>
                  <a:fillRect t="-3636" b="-25455"/>
                </a:stretch>
              </a:blipFill>
              <a:ln>
                <a:noFill/>
              </a:ln>
            </p:spPr>
            <p:txBody>
              <a:bodyPr/>
              <a:lstStyle/>
              <a:p>
                <a:r>
                  <a:rPr lang="id-ID">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50563F5-F292-4D55-B564-4001BEAD34EB}"/>
                  </a:ext>
                </a:extLst>
              </p:cNvPr>
              <p:cNvSpPr txBox="1"/>
              <p:nvPr/>
            </p:nvSpPr>
            <p:spPr>
              <a:xfrm>
                <a:off x="8262907" y="5960329"/>
                <a:ext cx="3469498" cy="338554"/>
              </a:xfrm>
              <a:prstGeom prst="rect">
                <a:avLst/>
              </a:prstGeom>
              <a:noFill/>
              <a:ln>
                <a:noFill/>
              </a:ln>
            </p:spPr>
            <p:txBody>
              <a:bodyPr wrap="square">
                <a:spAutoFit/>
              </a:bodyPr>
              <a:lstStyle/>
              <a:p>
                <a:pPr algn="ctr"/>
                <a:r>
                  <a:rPr lang="en-US" sz="1600" b="0" i="0" u="none" strike="noStrike" baseline="0" dirty="0">
                    <a:solidFill>
                      <a:srgbClr val="000000"/>
                    </a:solidFill>
                    <a:latin typeface="Arial" panose="020B0604020202020204" pitchFamily="34" charset="0"/>
                  </a:rPr>
                  <a:t>Canny with </a:t>
                </a:r>
                <a14:m>
                  <m:oMath xmlns:m="http://schemas.openxmlformats.org/officeDocument/2006/math">
                    <m:r>
                      <a:rPr lang="en-US" sz="1600" b="0" i="1" u="none" strike="noStrike" baseline="0" smtClean="0">
                        <a:solidFill>
                          <a:srgbClr val="000000"/>
                        </a:solidFill>
                        <a:latin typeface="Cambria Math" panose="02040503050406030204" pitchFamily="18" charset="0"/>
                      </a:rPr>
                      <m:t>𝜎</m:t>
                    </m:r>
                    <m:r>
                      <a:rPr lang="en-US" sz="1600" b="0" i="1" u="none" strike="noStrike" baseline="0" smtClean="0">
                        <a:solidFill>
                          <a:srgbClr val="000000"/>
                        </a:solidFill>
                        <a:latin typeface="Cambria Math" panose="02040503050406030204" pitchFamily="18" charset="0"/>
                      </a:rPr>
                      <m:t>=2</m:t>
                    </m:r>
                  </m:oMath>
                </a14:m>
                <a:endParaRPr lang="id-ID" sz="1600" dirty="0"/>
              </a:p>
            </p:txBody>
          </p:sp>
        </mc:Choice>
        <mc:Fallback xmlns="">
          <p:sp>
            <p:nvSpPr>
              <p:cNvPr id="13" name="TextBox 12">
                <a:extLst>
                  <a:ext uri="{FF2B5EF4-FFF2-40B4-BE49-F238E27FC236}">
                    <a16:creationId xmlns:a16="http://schemas.microsoft.com/office/drawing/2014/main" id="{B50563F5-F292-4D55-B564-4001BEAD34EB}"/>
                  </a:ext>
                </a:extLst>
              </p:cNvPr>
              <p:cNvSpPr txBox="1">
                <a:spLocks noRot="1" noChangeAspect="1" noMove="1" noResize="1" noEditPoints="1" noAdjustHandles="1" noChangeArrowheads="1" noChangeShapeType="1" noTextEdit="1"/>
              </p:cNvSpPr>
              <p:nvPr/>
            </p:nvSpPr>
            <p:spPr>
              <a:xfrm>
                <a:off x="8262907" y="5960329"/>
                <a:ext cx="3469498" cy="338554"/>
              </a:xfrm>
              <a:prstGeom prst="rect">
                <a:avLst/>
              </a:prstGeom>
              <a:blipFill>
                <a:blip r:embed="rId7"/>
                <a:stretch>
                  <a:fillRect t="-3636" b="-25455"/>
                </a:stretch>
              </a:blipFill>
              <a:ln>
                <a:noFill/>
              </a:ln>
            </p:spPr>
            <p:txBody>
              <a:bodyPr/>
              <a:lstStyle/>
              <a:p>
                <a:r>
                  <a:rPr lang="id-ID">
                    <a:noFill/>
                  </a:rPr>
                  <a:t> </a:t>
                </a:r>
              </a:p>
            </p:txBody>
          </p:sp>
        </mc:Fallback>
      </mc:AlternateContent>
    </p:spTree>
    <p:extLst>
      <p:ext uri="{BB962C8B-B14F-4D97-AF65-F5344CB8AC3E}">
        <p14:creationId xmlns:p14="http://schemas.microsoft.com/office/powerpoint/2010/main" val="2203120329"/>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83</a:t>
            </a:fld>
            <a:endParaRPr lang="en-US" dirty="0"/>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10" name="Picture 9">
            <a:extLst>
              <a:ext uri="{FF2B5EF4-FFF2-40B4-BE49-F238E27FC236}">
                <a16:creationId xmlns:a16="http://schemas.microsoft.com/office/drawing/2014/main" id="{2F06D5BC-7972-4BE8-97C5-EACAA0548B0A}"/>
              </a:ext>
            </a:extLst>
          </p:cNvPr>
          <p:cNvPicPr>
            <a:picLocks noChangeAspect="1"/>
          </p:cNvPicPr>
          <p:nvPr/>
        </p:nvPicPr>
        <p:blipFill>
          <a:blip r:embed="rId3"/>
          <a:stretch>
            <a:fillRect/>
          </a:stretch>
        </p:blipFill>
        <p:spPr>
          <a:xfrm>
            <a:off x="1888371" y="41274"/>
            <a:ext cx="7973384" cy="6744326"/>
          </a:xfrm>
          <a:prstGeom prst="rect">
            <a:avLst/>
          </a:prstGeom>
        </p:spPr>
      </p:pic>
    </p:spTree>
    <p:extLst>
      <p:ext uri="{BB962C8B-B14F-4D97-AF65-F5344CB8AC3E}">
        <p14:creationId xmlns:p14="http://schemas.microsoft.com/office/powerpoint/2010/main" val="1085290708"/>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84</a:t>
            </a:fld>
            <a:endParaRPr lang="en-US" dirty="0"/>
          </a:p>
        </p:txBody>
      </p:sp>
      <p:sp>
        <p:nvSpPr>
          <p:cNvPr id="7" name="Title 6"/>
          <p:cNvSpPr>
            <a:spLocks noGrp="1"/>
          </p:cNvSpPr>
          <p:nvPr>
            <p:ph type="title"/>
          </p:nvPr>
        </p:nvSpPr>
        <p:spPr>
          <a:xfrm>
            <a:off x="486834" y="1336417"/>
            <a:ext cx="11101917" cy="1051560"/>
          </a:xfrm>
        </p:spPr>
        <p:txBody>
          <a:bodyPr/>
          <a:lstStyle/>
          <a:p>
            <a:r>
              <a:rPr lang="en-US"/>
              <a:t>45 Years History </a:t>
            </a:r>
            <a:br>
              <a:rPr lang="en-US"/>
            </a:br>
            <a:r>
              <a:rPr lang="en-US"/>
              <a:t>of Edge Detection</a:t>
            </a:r>
            <a:endParaRPr lang="en-US" dirty="0"/>
          </a:p>
        </p:txBody>
      </p:sp>
      <p:sp>
        <p:nvSpPr>
          <p:cNvPr id="8" name="Text Placeholder 7"/>
          <p:cNvSpPr>
            <a:spLocks noGrp="1"/>
          </p:cNvSpPr>
          <p:nvPr>
            <p:ph type="body" sz="quarter" idx="17"/>
          </p:nvPr>
        </p:nvSpPr>
        <p:spPr>
          <a:xfrm>
            <a:off x="7224218" y="6451601"/>
            <a:ext cx="4421037" cy="365125"/>
          </a:xfrm>
        </p:spPr>
        <p:txBody>
          <a:bodyPr/>
          <a:lstStyle/>
          <a:p>
            <a:r>
              <a:rPr lang="id-ID"/>
              <a:t>Computer Vision</a:t>
            </a:r>
            <a:endParaRPr lang="id-ID" dirty="0"/>
          </a:p>
        </p:txBody>
      </p:sp>
      <p:pic>
        <p:nvPicPr>
          <p:cNvPr id="6" name="Content Placeholder 5">
            <a:extLst>
              <a:ext uri="{FF2B5EF4-FFF2-40B4-BE49-F238E27FC236}">
                <a16:creationId xmlns:a16="http://schemas.microsoft.com/office/drawing/2014/main" id="{4A549619-7FC7-40FF-BE9C-266AF76261D0}"/>
              </a:ext>
            </a:extLst>
          </p:cNvPr>
          <p:cNvPicPr>
            <a:picLocks noGrp="1" noChangeAspect="1"/>
          </p:cNvPicPr>
          <p:nvPr>
            <p:ph sz="quarter" idx="14"/>
          </p:nvPr>
        </p:nvPicPr>
        <p:blipFill>
          <a:blip r:embed="rId2"/>
          <a:stretch>
            <a:fillRect/>
          </a:stretch>
        </p:blipFill>
        <p:spPr>
          <a:xfrm>
            <a:off x="5358810" y="250641"/>
            <a:ext cx="6549656" cy="6343625"/>
          </a:xfrm>
        </p:spPr>
      </p:pic>
      <p:sp>
        <p:nvSpPr>
          <p:cNvPr id="2" name="TextBox 1">
            <a:extLst>
              <a:ext uri="{FF2B5EF4-FFF2-40B4-BE49-F238E27FC236}">
                <a16:creationId xmlns:a16="http://schemas.microsoft.com/office/drawing/2014/main" id="{D93582B4-FB88-46C2-A59D-B4231CA56D38}"/>
              </a:ext>
            </a:extLst>
          </p:cNvPr>
          <p:cNvSpPr txBox="1"/>
          <p:nvPr/>
        </p:nvSpPr>
        <p:spPr>
          <a:xfrm>
            <a:off x="491367" y="2424108"/>
            <a:ext cx="2761591" cy="400110"/>
          </a:xfrm>
          <a:prstGeom prst="rect">
            <a:avLst/>
          </a:prstGeom>
          <a:noFill/>
          <a:ln>
            <a:noFill/>
          </a:ln>
        </p:spPr>
        <p:txBody>
          <a:bodyPr wrap="square">
            <a:spAutoFit/>
          </a:bodyPr>
          <a:lstStyle/>
          <a:p>
            <a:pPr algn="ctr"/>
            <a:r>
              <a:rPr lang="en-US" sz="2000" b="0" i="0" u="none" strike="noStrike" baseline="0" dirty="0">
                <a:solidFill>
                  <a:srgbClr val="000000"/>
                </a:solidFill>
                <a:latin typeface="Arial" panose="020B0604020202020204" pitchFamily="34" charset="0"/>
              </a:rPr>
              <a:t>[Pre-Deep Learning]</a:t>
            </a:r>
            <a:endParaRPr lang="id-ID" sz="2000" dirty="0"/>
          </a:p>
        </p:txBody>
      </p:sp>
    </p:spTree>
    <p:extLst>
      <p:ext uri="{BB962C8B-B14F-4D97-AF65-F5344CB8AC3E}">
        <p14:creationId xmlns:p14="http://schemas.microsoft.com/office/powerpoint/2010/main" val="922189454"/>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a:xfrm>
            <a:off x="519878" y="6451887"/>
            <a:ext cx="478367" cy="365125"/>
          </a:xfrm>
        </p:spPr>
        <p:txBody>
          <a:bodyPr/>
          <a:lstStyle/>
          <a:p>
            <a:fld id="{1F2884EB-C6E3-684C-A39B-0E652C4E0E60}" type="slidenum">
              <a:rPr lang="en-US" smtClean="0"/>
              <a:pPr/>
              <a:t>85</a:t>
            </a:fld>
            <a:endParaRPr lang="en-US" dirty="0"/>
          </a:p>
        </p:txBody>
      </p:sp>
      <p:sp>
        <p:nvSpPr>
          <p:cNvPr id="7" name="Title 6"/>
          <p:cNvSpPr>
            <a:spLocks noGrp="1"/>
          </p:cNvSpPr>
          <p:nvPr>
            <p:ph type="title"/>
          </p:nvPr>
        </p:nvSpPr>
        <p:spPr>
          <a:xfrm>
            <a:off x="486834" y="1336417"/>
            <a:ext cx="11101917" cy="1051560"/>
          </a:xfrm>
        </p:spPr>
        <p:txBody>
          <a:bodyPr/>
          <a:lstStyle/>
          <a:p>
            <a:r>
              <a:rPr lang="en-US"/>
              <a:t>45 Years History </a:t>
            </a:r>
            <a:br>
              <a:rPr lang="en-US"/>
            </a:br>
            <a:r>
              <a:rPr lang="en-US"/>
              <a:t>of Edge Detection</a:t>
            </a:r>
            <a:endParaRPr lang="en-US" dirty="0"/>
          </a:p>
        </p:txBody>
      </p:sp>
      <p:sp>
        <p:nvSpPr>
          <p:cNvPr id="8" name="Text Placeholder 7"/>
          <p:cNvSpPr>
            <a:spLocks noGrp="1"/>
          </p:cNvSpPr>
          <p:nvPr>
            <p:ph type="body" sz="quarter" idx="17"/>
          </p:nvPr>
        </p:nvSpPr>
        <p:spPr>
          <a:xfrm>
            <a:off x="7224218" y="6451601"/>
            <a:ext cx="4421037" cy="365125"/>
          </a:xfrm>
        </p:spPr>
        <p:txBody>
          <a:bodyPr/>
          <a:lstStyle/>
          <a:p>
            <a:r>
              <a:rPr lang="id-ID"/>
              <a:t>Computer Vision</a:t>
            </a:r>
            <a:endParaRPr lang="id-ID" dirty="0"/>
          </a:p>
        </p:txBody>
      </p:sp>
      <p:pic>
        <p:nvPicPr>
          <p:cNvPr id="6" name="Content Placeholder 5">
            <a:extLst>
              <a:ext uri="{FF2B5EF4-FFF2-40B4-BE49-F238E27FC236}">
                <a16:creationId xmlns:a16="http://schemas.microsoft.com/office/drawing/2014/main" id="{4A549619-7FC7-40FF-BE9C-266AF76261D0}"/>
              </a:ext>
            </a:extLst>
          </p:cNvPr>
          <p:cNvPicPr>
            <a:picLocks noGrp="1" noChangeAspect="1"/>
          </p:cNvPicPr>
          <p:nvPr>
            <p:ph sz="quarter" idx="14"/>
          </p:nvPr>
        </p:nvPicPr>
        <p:blipFill>
          <a:blip r:embed="rId3"/>
          <a:srcRect/>
          <a:stretch/>
        </p:blipFill>
        <p:spPr>
          <a:xfrm>
            <a:off x="5458367" y="250641"/>
            <a:ext cx="6350542" cy="6343625"/>
          </a:xfrm>
        </p:spPr>
      </p:pic>
      <p:sp>
        <p:nvSpPr>
          <p:cNvPr id="2" name="TextBox 1">
            <a:extLst>
              <a:ext uri="{FF2B5EF4-FFF2-40B4-BE49-F238E27FC236}">
                <a16:creationId xmlns:a16="http://schemas.microsoft.com/office/drawing/2014/main" id="{D93582B4-FB88-46C2-A59D-B4231CA56D38}"/>
              </a:ext>
            </a:extLst>
          </p:cNvPr>
          <p:cNvSpPr txBox="1"/>
          <p:nvPr/>
        </p:nvSpPr>
        <p:spPr>
          <a:xfrm>
            <a:off x="445447" y="2424108"/>
            <a:ext cx="2761591" cy="400110"/>
          </a:xfrm>
          <a:prstGeom prst="rect">
            <a:avLst/>
          </a:prstGeom>
          <a:noFill/>
          <a:ln>
            <a:noFill/>
          </a:ln>
        </p:spPr>
        <p:txBody>
          <a:bodyPr wrap="square">
            <a:spAutoFit/>
          </a:bodyPr>
          <a:lstStyle/>
          <a:p>
            <a:pPr algn="ctr"/>
            <a:r>
              <a:rPr lang="en-US" sz="2000" b="0" i="0" u="none" strike="noStrike" baseline="0" dirty="0">
                <a:solidFill>
                  <a:srgbClr val="000000"/>
                </a:solidFill>
                <a:latin typeface="Arial" panose="020B0604020202020204" pitchFamily="34" charset="0"/>
              </a:rPr>
              <a:t>[With Deep Learning]</a:t>
            </a:r>
            <a:endParaRPr lang="id-ID" sz="2000" dirty="0"/>
          </a:p>
        </p:txBody>
      </p:sp>
    </p:spTree>
    <p:extLst>
      <p:ext uri="{BB962C8B-B14F-4D97-AF65-F5344CB8AC3E}">
        <p14:creationId xmlns:p14="http://schemas.microsoft.com/office/powerpoint/2010/main" val="459714971"/>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86</a:t>
            </a:fld>
            <a:endParaRPr lang="en-US" dirty="0"/>
          </a:p>
        </p:txBody>
      </p:sp>
      <p:sp>
        <p:nvSpPr>
          <p:cNvPr id="5" name="Title 4"/>
          <p:cNvSpPr>
            <a:spLocks noGrp="1"/>
          </p:cNvSpPr>
          <p:nvPr>
            <p:ph type="title"/>
          </p:nvPr>
        </p:nvSpPr>
        <p:spPr/>
        <p:txBody>
          <a:bodyPr/>
          <a:lstStyle/>
          <a:p>
            <a:r>
              <a:rPr lang="en-US" dirty="0"/>
              <a:t>Question?</a:t>
            </a:r>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a:ext>
            </a:extLst>
          </a:blip>
          <a:stretch>
            <a:fillRect/>
          </a:stretch>
        </p:blipFill>
        <p:spPr>
          <a:xfrm>
            <a:off x="4613841" y="2584222"/>
            <a:ext cx="2877006" cy="2877006"/>
          </a:xfrm>
          <a:prstGeom prst="rect">
            <a:avLst/>
          </a:prstGeom>
        </p:spPr>
      </p:pic>
    </p:spTree>
    <p:extLst>
      <p:ext uri="{BB962C8B-B14F-4D97-AF65-F5344CB8AC3E}">
        <p14:creationId xmlns:p14="http://schemas.microsoft.com/office/powerpoint/2010/main" val="41679776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Descriptor</a:t>
            </a:r>
          </a:p>
          <a:p>
            <a:r>
              <a:rPr lang="en-US" dirty="0"/>
              <a:t>Feature Detection</a:t>
            </a:r>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87</a:t>
            </a:fld>
            <a:endParaRPr lang="en-US" dirty="0"/>
          </a:p>
        </p:txBody>
      </p:sp>
      <p:sp>
        <p:nvSpPr>
          <p:cNvPr id="5" name="Title 4"/>
          <p:cNvSpPr>
            <a:spLocks noGrp="1"/>
          </p:cNvSpPr>
          <p:nvPr>
            <p:ph type="title"/>
          </p:nvPr>
        </p:nvSpPr>
        <p:spPr/>
        <p:txBody>
          <a:bodyPr/>
          <a:lstStyle/>
          <a:p>
            <a:r>
              <a:rPr lang="en-US" dirty="0"/>
              <a:t>Next Agenda</a:t>
            </a:r>
          </a:p>
        </p:txBody>
      </p:sp>
      <p:sp>
        <p:nvSpPr>
          <p:cNvPr id="6" name="Text Placeholder 5"/>
          <p:cNvSpPr>
            <a:spLocks noGrp="1"/>
          </p:cNvSpPr>
          <p:nvPr>
            <p:ph type="body" sz="quarter" idx="17"/>
          </p:nvPr>
        </p:nvSpPr>
        <p:spPr/>
        <p:txBody>
          <a:bodyPr/>
          <a:lstStyle/>
          <a:p>
            <a:r>
              <a:rPr lang="id-ID" dirty="0"/>
              <a:t>Computer Vision</a:t>
            </a:r>
            <a:endParaRPr lang="en-US" dirty="0"/>
          </a:p>
        </p:txBody>
      </p:sp>
      <p:pic>
        <p:nvPicPr>
          <p:cNvPr id="7" name="Picture 6">
            <a:extLst>
              <a:ext uri="{FF2B5EF4-FFF2-40B4-BE49-F238E27FC236}">
                <a16:creationId xmlns:a16="http://schemas.microsoft.com/office/drawing/2014/main" id="{0232F600-6713-48CF-9E1A-B6C7A237657E}"/>
              </a:ext>
            </a:extLst>
          </p:cNvPr>
          <p:cNvPicPr>
            <a:picLocks noChangeAspect="1"/>
          </p:cNvPicPr>
          <p:nvPr/>
        </p:nvPicPr>
        <p:blipFill>
          <a:blip r:embed="rId2"/>
          <a:stretch>
            <a:fillRect/>
          </a:stretch>
        </p:blipFill>
        <p:spPr>
          <a:xfrm>
            <a:off x="8600057" y="4528820"/>
            <a:ext cx="1895475" cy="1714500"/>
          </a:xfrm>
          <a:prstGeom prst="rect">
            <a:avLst/>
          </a:prstGeom>
        </p:spPr>
      </p:pic>
    </p:spTree>
    <p:extLst>
      <p:ext uri="{BB962C8B-B14F-4D97-AF65-F5344CB8AC3E}">
        <p14:creationId xmlns:p14="http://schemas.microsoft.com/office/powerpoint/2010/main" val="2996902140"/>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Yogesh Singh Rawat –  CAP5415  Lectures, </a:t>
            </a:r>
            <a:br>
              <a:rPr lang="en-US" dirty="0"/>
            </a:br>
            <a:r>
              <a:rPr lang="en-US" dirty="0"/>
              <a:t>University of Central Florida</a:t>
            </a:r>
          </a:p>
          <a:p>
            <a:r>
              <a:rPr lang="en-US" dirty="0"/>
              <a:t>David </a:t>
            </a:r>
            <a:r>
              <a:rPr lang="en-US" dirty="0" err="1"/>
              <a:t>Fouhey</a:t>
            </a:r>
            <a:r>
              <a:rPr lang="en-US" dirty="0"/>
              <a:t> – EECS442 Lectures, </a:t>
            </a:r>
            <a:br>
              <a:rPr lang="en-US" dirty="0"/>
            </a:br>
            <a:r>
              <a:rPr lang="en-US" dirty="0"/>
              <a:t>University of Michigan</a:t>
            </a:r>
          </a:p>
          <a:p>
            <a:r>
              <a:rPr lang="en-US" dirty="0" err="1"/>
              <a:t>Grauman</a:t>
            </a:r>
            <a:r>
              <a:rPr lang="en-US" dirty="0"/>
              <a:t>, K. and </a:t>
            </a:r>
            <a:r>
              <a:rPr lang="en-US" dirty="0" err="1"/>
              <a:t>Leibe</a:t>
            </a:r>
            <a:r>
              <a:rPr lang="en-US" dirty="0"/>
              <a:t>, B. 2011. Visual Object Recognition. Synthesis Lectures </a:t>
            </a:r>
            <a:r>
              <a:rPr lang="en-US" dirty="0" err="1"/>
              <a:t>Artif</a:t>
            </a:r>
            <a:r>
              <a:rPr lang="en-US" dirty="0"/>
              <a:t>. </a:t>
            </a:r>
            <a:r>
              <a:rPr lang="en-US" dirty="0" err="1"/>
              <a:t>Intell</a:t>
            </a:r>
            <a:r>
              <a:rPr lang="en-US" dirty="0"/>
              <a:t>. Mach. Learn. 5, 1 181</a:t>
            </a:r>
          </a:p>
        </p:txBody>
      </p:sp>
      <p:sp>
        <p:nvSpPr>
          <p:cNvPr id="3" name="Slide Number Placeholder 2"/>
          <p:cNvSpPr>
            <a:spLocks noGrp="1"/>
          </p:cNvSpPr>
          <p:nvPr>
            <p:ph type="sldNum" sz="quarter" idx="15"/>
          </p:nvPr>
        </p:nvSpPr>
        <p:spPr/>
        <p:txBody>
          <a:bodyPr/>
          <a:lstStyle/>
          <a:p>
            <a:pPr>
              <a:defRPr/>
            </a:pPr>
            <a:fld id="{1F2884EB-C6E3-684C-A39B-0E652C4E0E60}" type="slidenum">
              <a:rPr lang="en-US" smtClean="0"/>
              <a:pPr>
                <a:defRPr/>
              </a:pPr>
              <a:t>88</a:t>
            </a:fld>
            <a:endParaRPr lang="en-US" dirty="0"/>
          </a:p>
        </p:txBody>
      </p:sp>
      <p:sp>
        <p:nvSpPr>
          <p:cNvPr id="5" name="Title 4"/>
          <p:cNvSpPr>
            <a:spLocks noGrp="1"/>
          </p:cNvSpPr>
          <p:nvPr>
            <p:ph type="title"/>
          </p:nvPr>
        </p:nvSpPr>
        <p:spPr/>
        <p:txBody>
          <a:bodyPr/>
          <a:lstStyle/>
          <a:p>
            <a:r>
              <a:rPr lang="en-US" dirty="0"/>
              <a:t>References</a:t>
            </a:r>
          </a:p>
        </p:txBody>
      </p:sp>
      <p:sp>
        <p:nvSpPr>
          <p:cNvPr id="6" name="Text Placeholder 5"/>
          <p:cNvSpPr>
            <a:spLocks noGrp="1"/>
          </p:cNvSpPr>
          <p:nvPr>
            <p:ph type="body" sz="quarter" idx="17"/>
          </p:nvPr>
        </p:nvSpPr>
        <p:spPr/>
        <p:txBody>
          <a:bodyPr/>
          <a:lstStyle/>
          <a:p>
            <a:r>
              <a:rPr lang="id-ID" dirty="0"/>
              <a:t>Computer Vision</a:t>
            </a:r>
            <a:endParaRPr lang="en-US" dirty="0"/>
          </a:p>
        </p:txBody>
      </p:sp>
    </p:spTree>
    <p:extLst>
      <p:ext uri="{BB962C8B-B14F-4D97-AF65-F5344CB8AC3E}">
        <p14:creationId xmlns:p14="http://schemas.microsoft.com/office/powerpoint/2010/main" val="3061667737"/>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2889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F2884EB-C6E3-684C-A39B-0E652C4E0E60}" type="slidenum">
              <a:rPr lang="en-US" smtClean="0"/>
              <a:pPr>
                <a:defRPr/>
              </a:pPr>
              <a:t>9</a:t>
            </a:fld>
            <a:endParaRPr lang="en-US" dirty="0"/>
          </a:p>
        </p:txBody>
      </p:sp>
      <p:sp>
        <p:nvSpPr>
          <p:cNvPr id="7" name="Title 6"/>
          <p:cNvSpPr>
            <a:spLocks noGrp="1"/>
          </p:cNvSpPr>
          <p:nvPr>
            <p:ph type="title"/>
          </p:nvPr>
        </p:nvSpPr>
        <p:spPr>
          <a:xfrm>
            <a:off x="1932781" y="3001934"/>
            <a:ext cx="8326438" cy="641239"/>
          </a:xfrm>
        </p:spPr>
        <p:txBody>
          <a:bodyPr/>
          <a:lstStyle/>
          <a:p>
            <a:pPr algn="ctr"/>
            <a:r>
              <a:rPr lang="en-US" dirty="0"/>
              <a:t>Edge Detection Technique</a:t>
            </a:r>
          </a:p>
        </p:txBody>
      </p:sp>
      <p:sp>
        <p:nvSpPr>
          <p:cNvPr id="8" name="Text Placeholder 7"/>
          <p:cNvSpPr>
            <a:spLocks noGrp="1"/>
          </p:cNvSpPr>
          <p:nvPr>
            <p:ph type="body" sz="quarter" idx="17"/>
          </p:nvPr>
        </p:nvSpPr>
        <p:spPr/>
        <p:txBody>
          <a:bodyPr/>
          <a:lstStyle/>
          <a:p>
            <a:r>
              <a:rPr lang="id-ID" dirty="0"/>
              <a:t>Computer Vision</a:t>
            </a:r>
          </a:p>
        </p:txBody>
      </p:sp>
    </p:spTree>
    <p:extLst>
      <p:ext uri="{BB962C8B-B14F-4D97-AF65-F5344CB8AC3E}">
        <p14:creationId xmlns:p14="http://schemas.microsoft.com/office/powerpoint/2010/main" val="146237171"/>
      </p:ext>
    </p:extLst>
  </p:cSld>
  <p:clrMapOvr>
    <a:masterClrMapping/>
  </p:clrMapOvr>
  <p:transition spd="slow">
    <p:wipe/>
  </p:transition>
</p:sld>
</file>

<file path=ppt/theme/theme1.xml><?xml version="1.0" encoding="utf-8"?>
<a:theme xmlns:a="http://schemas.openxmlformats.org/drawingml/2006/main" name="template_informatika_slide">
  <a:themeElements>
    <a:clrScheme name="IEEE Corporate">
      <a:dk1>
        <a:sysClr val="windowText" lastClr="000000"/>
      </a:dk1>
      <a:lt1>
        <a:sysClr val="window" lastClr="FFFFFF"/>
      </a:lt1>
      <a:dk2>
        <a:srgbClr val="00678F"/>
      </a:dk2>
      <a:lt2>
        <a:srgbClr val="EEECE1"/>
      </a:lt2>
      <a:accent1>
        <a:srgbClr val="0066A1"/>
      </a:accent1>
      <a:accent2>
        <a:srgbClr val="E37222"/>
      </a:accent2>
      <a:accent3>
        <a:srgbClr val="71953D"/>
      </a:accent3>
      <a:accent4>
        <a:srgbClr val="6B1F7C"/>
      </a:accent4>
      <a:accent5>
        <a:srgbClr val="009FDB"/>
      </a:accent5>
      <a:accent6>
        <a:srgbClr val="810031"/>
      </a:accent6>
      <a:hlink>
        <a:srgbClr val="0066A1"/>
      </a:hlink>
      <a:folHlink>
        <a:srgbClr val="541868"/>
      </a:folHlink>
    </a:clrScheme>
    <a:fontScheme name="Office">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ln>
          <a:noFill/>
        </a:ln>
      </a:spPr>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ieee_presentation_template.pot</Template>
  <TotalTime>6619</TotalTime>
  <Words>2892</Words>
  <Application>Microsoft Office PowerPoint</Application>
  <PresentationFormat>Widescreen</PresentationFormat>
  <Paragraphs>1369</Paragraphs>
  <Slides>89</Slides>
  <Notes>10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Arial</vt:lpstr>
      <vt:lpstr>ArialMT</vt:lpstr>
      <vt:lpstr>Brush Script Std</vt:lpstr>
      <vt:lpstr>Calibri</vt:lpstr>
      <vt:lpstr>Cambria Math</vt:lpstr>
      <vt:lpstr>Lucida Grande</vt:lpstr>
      <vt:lpstr>Verdana</vt:lpstr>
      <vt:lpstr>Wingdings</vt:lpstr>
      <vt:lpstr>template_informatika_slide</vt:lpstr>
      <vt:lpstr>Computer Vision</vt:lpstr>
      <vt:lpstr>Agenda</vt:lpstr>
      <vt:lpstr>Edges</vt:lpstr>
      <vt:lpstr>Edges</vt:lpstr>
      <vt:lpstr>Edges</vt:lpstr>
      <vt:lpstr>Edge Models</vt:lpstr>
      <vt:lpstr>Image Histogram</vt:lpstr>
      <vt:lpstr>Origins of Edges</vt:lpstr>
      <vt:lpstr>Edge Detection Technique</vt:lpstr>
      <vt:lpstr>Edges Detection</vt:lpstr>
      <vt:lpstr>Edge Detection Evaluation</vt:lpstr>
      <vt:lpstr>Edge Detection Evaluation</vt:lpstr>
      <vt:lpstr>Edge Detection Evaluation</vt:lpstr>
      <vt:lpstr>45 Years History  of Edge Detection</vt:lpstr>
      <vt:lpstr>Edge Models</vt:lpstr>
      <vt:lpstr>Derivative</vt:lpstr>
      <vt:lpstr>Derivatives</vt:lpstr>
      <vt:lpstr>Discrete Derivatives / Finite Difference</vt:lpstr>
      <vt:lpstr>Finite Difference: 1D Example</vt:lpstr>
      <vt:lpstr>Derivative in 2D</vt:lpstr>
      <vt:lpstr>Derivative in 2D</vt:lpstr>
      <vt:lpstr>Derivative of Images Example</vt:lpstr>
      <vt:lpstr>Derivative of Images Example</vt:lpstr>
      <vt:lpstr>Derivative of Images</vt:lpstr>
      <vt:lpstr>Derivative of Images Example</vt:lpstr>
      <vt:lpstr>Derivative of Images Example</vt:lpstr>
      <vt:lpstr>Edges in Image</vt:lpstr>
      <vt:lpstr>Edges in Image</vt:lpstr>
      <vt:lpstr>Image Noise</vt:lpstr>
      <vt:lpstr>Image Noise</vt:lpstr>
      <vt:lpstr>Intensity  profile</vt:lpstr>
      <vt:lpstr>Image Histogram</vt:lpstr>
      <vt:lpstr>Effects of Noise</vt:lpstr>
      <vt:lpstr>Effects of Noise</vt:lpstr>
      <vt:lpstr>Effects of Noise</vt:lpstr>
      <vt:lpstr>Effects of Noise</vt:lpstr>
      <vt:lpstr>Solution:  Smoothing</vt:lpstr>
      <vt:lpstr>Solution:  Smoothing</vt:lpstr>
      <vt:lpstr>Smoothing Problem</vt:lpstr>
      <vt:lpstr>Unsharp Masking</vt:lpstr>
      <vt:lpstr>Prewitt and Sobel Edge Detector</vt:lpstr>
      <vt:lpstr>Prewitt and Sobel Edge Detector</vt:lpstr>
      <vt:lpstr>Prewitt and Sobel  Edge Detection</vt:lpstr>
      <vt:lpstr>Prewitt Edge Detector [1970]</vt:lpstr>
      <vt:lpstr>Prewitt Edge Detector [1970]</vt:lpstr>
      <vt:lpstr>Vertical Edge Detection</vt:lpstr>
      <vt:lpstr>Vertical Edge Detection</vt:lpstr>
      <vt:lpstr>Horizontal Edge Detection</vt:lpstr>
      <vt:lpstr>Sobel Edge Detector [1968]</vt:lpstr>
      <vt:lpstr>Sobel Edge Detector [1968]</vt:lpstr>
      <vt:lpstr>Sobel Edge Detector</vt:lpstr>
      <vt:lpstr>Sobel Edge Detector</vt:lpstr>
      <vt:lpstr>Sobel Edge Detector</vt:lpstr>
      <vt:lpstr>Sobel Edge Detector</vt:lpstr>
      <vt:lpstr>Basic Comparisons of Edge Operators</vt:lpstr>
      <vt:lpstr>Sobel Filter Problems</vt:lpstr>
      <vt:lpstr>Marr-Hildreth Edge Detector</vt:lpstr>
      <vt:lpstr>David Marr – Ellen Hildreth</vt:lpstr>
      <vt:lpstr>Second Derivative</vt:lpstr>
      <vt:lpstr>Marr-Hildreth Edge Detector [1980]</vt:lpstr>
      <vt:lpstr>Marr-Hildreth Edge Detector [1980]</vt:lpstr>
      <vt:lpstr>Marr-Hildreth Edge Detector [1980]</vt:lpstr>
      <vt:lpstr>Marr-Hildreth Edge Detector [1980]</vt:lpstr>
      <vt:lpstr>Marr-Hildreth Edge Detector [1980]</vt:lpstr>
      <vt:lpstr>Marr-Hildreth Edge Detector [1980]</vt:lpstr>
      <vt:lpstr>Canny Edge Detector</vt:lpstr>
      <vt:lpstr>Canny Edge Detector [1986]</vt:lpstr>
      <vt:lpstr>Canny Edge Detector [1986]</vt:lpstr>
      <vt:lpstr>Canny Edge Detector [1986]</vt:lpstr>
      <vt:lpstr>Canny Gradients</vt:lpstr>
      <vt:lpstr>Gradient Orientation</vt:lpstr>
      <vt:lpstr>Non-Max Suppression</vt:lpstr>
      <vt:lpstr>Non-Max Suppression</vt:lpstr>
      <vt:lpstr>Non-Max Suppression</vt:lpstr>
      <vt:lpstr>Non-Max Suppression</vt:lpstr>
      <vt:lpstr>Double Thresholds and Hysteresis</vt:lpstr>
      <vt:lpstr>Double Thresholds and Hysteresis</vt:lpstr>
      <vt:lpstr>Hysteresis</vt:lpstr>
      <vt:lpstr>Hysteresis</vt:lpstr>
      <vt:lpstr>Final Canny Edges</vt:lpstr>
      <vt:lpstr>Effect of Gaussian Kernel</vt:lpstr>
      <vt:lpstr>Effect of Gaussian Kernel</vt:lpstr>
      <vt:lpstr>PowerPoint Presentation</vt:lpstr>
      <vt:lpstr>45 Years History  of Edge Detection</vt:lpstr>
      <vt:lpstr>45 Years History  of Edge Detection</vt:lpstr>
      <vt:lpstr>Question?</vt:lpstr>
      <vt:lpstr>Next Agenda</vt:lpstr>
      <vt:lpstr>References</vt:lpstr>
      <vt:lpstr>PowerPoint Presentation</vt:lpstr>
    </vt:vector>
  </TitlesOfParts>
  <Company>IEEE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Anditya Arifianto</dc:creator>
  <cp:lastModifiedBy>ANDITYAARIFIANTO</cp:lastModifiedBy>
  <cp:revision>580</cp:revision>
  <dcterms:created xsi:type="dcterms:W3CDTF">2012-11-14T18:53:32Z</dcterms:created>
  <dcterms:modified xsi:type="dcterms:W3CDTF">2020-10-16T09:10:22Z</dcterms:modified>
</cp:coreProperties>
</file>